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305" r:id="rId7"/>
    <p:sldId id="308" r:id="rId8"/>
  </p:sldIdLst>
  <p:sldSz cx="9144000" cy="6858000" type="screen4x3"/>
  <p:notesSz cx="6797675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08" y="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2783-6245-4E1C-9EFC-BA563302725E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09498-DBE1-4494-AB1E-90FCF51122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03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75E10-241F-44C9-AAA5-6B78A6EF1FD2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AA691-C4AF-4DC2-8020-0A3D8CB267E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753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59966-840A-4AE4-8EC7-566B936FBB0E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F084B-95EF-4516-8A00-532C2081C5A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77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5639D-EECC-401D-9F01-860D504C98C3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69B72-BDDB-48DC-87F3-26F9FF0AC00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110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E8C6C-A9DF-4955-95B4-BCE8CD46196D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48B4D-8E95-45A3-9E77-6A4D5CF067A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035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1ED92-031C-455E-9B05-AA923B0C0683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16982-414F-47DF-9076-5A2D8E8D108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36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0E5E-B48A-4ED2-93EA-B60023363925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211F8-FD6D-4511-BFDD-477F3F8EC53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645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2D57-0DD6-4DA0-BB45-0B79AFF6F899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B4232-57B3-40EB-A1A3-9EAA0F4347A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487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AF065-3D63-4DDF-B256-A215F35641DD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695B9-96EE-43E1-9A5A-4866A44492A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472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AB3EB-AD2D-4CC3-8F0A-E15245F20998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A735D-0305-40BA-9CD6-D17588A096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411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0FDA1-21D8-4458-95DA-2AC5531BF0E6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195C4-39B7-4DFA-941D-B5681DD29E5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03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FBD561-DFB6-4ECB-A232-A33EFDDDD4EA}" type="datetimeFigureOut">
              <a:rPr lang="ru-RU"/>
              <a:pPr>
                <a:defRPr/>
              </a:pPr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BBA7787-B9AB-46AD-B1DF-1142B44B3E7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t="10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http://flag.kremlin.ru/i/i-ger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3" t="5157" r="27994" b="38551"/>
          <a:stretch>
            <a:fillRect/>
          </a:stretch>
        </p:blipFill>
        <p:spPr bwMode="auto">
          <a:xfrm>
            <a:off x="3932238" y="188913"/>
            <a:ext cx="10636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06450" y="1125538"/>
            <a:ext cx="7345363" cy="1322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Всероссийский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правовой помощи детям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663873"/>
            <a:ext cx="20882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ноября</a:t>
            </a:r>
            <a:endParaRPr lang="ru-RU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4509120"/>
            <a:ext cx="1606082" cy="338554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Ростов-на-Дону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4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79512" y="435890"/>
            <a:ext cx="6552728" cy="1282700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20 ноября 1989 года была принята </a:t>
            </a:r>
            <a:br>
              <a:rPr lang="ru-RU" sz="3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Конвенция о правах  ребёнка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854671"/>
            <a:ext cx="2088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должен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знать!</a:t>
            </a:r>
            <a:endParaRPr lang="ru-RU" sz="2800" b="1" i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1783751"/>
            <a:ext cx="2888093" cy="4455915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96044" y="2348880"/>
            <a:ext cx="3995936" cy="22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человека –</a:t>
            </a:r>
          </a:p>
          <a:p>
            <a:pPr algn="l" eaLnBrk="1" hangingPunct="1"/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важнейшая</a:t>
            </a:r>
          </a:p>
          <a:p>
            <a:pPr algn="l" eaLnBrk="1" hangingPunct="1"/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общечеловеческая</a:t>
            </a:r>
          </a:p>
          <a:p>
            <a:pPr algn="l" eaLnBrk="1" hangingPunct="1"/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4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355058" y="786455"/>
            <a:ext cx="6876256" cy="984030"/>
          </a:xfrm>
        </p:spPr>
        <p:txBody>
          <a:bodyPr/>
          <a:lstStyle/>
          <a:p>
            <a:pPr eaLnBrk="1" hangingPunct="1"/>
            <a:r>
              <a:rPr lang="ru-RU" sz="36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Уполномоченный по правам ребенка</a:t>
            </a:r>
            <a:br>
              <a:rPr lang="ru-RU" sz="36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в Ростовской области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916832"/>
            <a:ext cx="6059016" cy="8206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Черкасова Ирина Александровна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627076" y="3548979"/>
            <a:ext cx="626469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32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Руководитель секретариата </a:t>
            </a:r>
          </a:p>
          <a:p>
            <a:pPr eaLnBrk="1" hangingPunct="1"/>
            <a:r>
              <a:rPr lang="ru-RU" sz="32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уполномоченного по правам ребенка</a:t>
            </a:r>
          </a:p>
        </p:txBody>
      </p:sp>
      <p:sp>
        <p:nvSpPr>
          <p:cNvPr id="9" name="Объект 2"/>
          <p:cNvSpPr txBox="1">
            <a:spLocks/>
          </p:cNvSpPr>
          <p:nvPr/>
        </p:nvSpPr>
        <p:spPr bwMode="auto">
          <a:xfrm>
            <a:off x="2626848" y="4941167"/>
            <a:ext cx="4794359" cy="71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000" dirty="0" err="1" smtClean="0">
                <a:solidFill>
                  <a:srgbClr val="002060"/>
                </a:solidFill>
              </a:rPr>
              <a:t>Княжева</a:t>
            </a:r>
            <a:r>
              <a:rPr lang="ru-RU" sz="3000" dirty="0" smtClean="0">
                <a:solidFill>
                  <a:srgbClr val="002060"/>
                </a:solidFill>
              </a:rPr>
              <a:t> Татьяна Ивановна</a:t>
            </a:r>
            <a:endParaRPr lang="ru-RU" sz="3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24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build="p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37" y="0"/>
            <a:ext cx="6541780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2339752" y="2348880"/>
            <a:ext cx="596571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У нас в гостях 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руководитель </a:t>
            </a:r>
            <a:r>
              <a:rPr lang="ru-RU" sz="3200" b="1" i="1" dirty="0">
                <a:solidFill>
                  <a:srgbClr val="C00000"/>
                </a:solidFill>
                <a:latin typeface="Monotype Corsiva" panose="03010101010201010101" pitchFamily="66" charset="0"/>
              </a:rPr>
              <a:t>секретариата </a:t>
            </a:r>
          </a:p>
          <a:p>
            <a:r>
              <a:rPr lang="ru-RU" sz="3200" b="1" i="1" dirty="0">
                <a:solidFill>
                  <a:srgbClr val="C00000"/>
                </a:solidFill>
                <a:latin typeface="Monotype Corsiva" panose="03010101010201010101" pitchFamily="66" charset="0"/>
              </a:rPr>
              <a:t>уполномоченного по правам 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ребенка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br>
              <a:rPr lang="ru-RU" sz="32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</a:rPr>
              <a:t>Княжева </a:t>
            </a:r>
            <a:r>
              <a:rPr lang="ru-RU" sz="3200" dirty="0">
                <a:solidFill>
                  <a:srgbClr val="002060"/>
                </a:solidFill>
              </a:rPr>
              <a:t>Татьяна </a:t>
            </a:r>
            <a:r>
              <a:rPr lang="ru-RU" sz="3200" dirty="0" smtClean="0">
                <a:solidFill>
                  <a:srgbClr val="002060"/>
                </a:solidFill>
              </a:rPr>
              <a:t>Ивановна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8637" y="1124744"/>
            <a:ext cx="7345363" cy="1322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Всероссийский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правовой помощи детям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423122"/>
            <a:ext cx="20882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ноября</a:t>
            </a:r>
            <a:endParaRPr lang="ru-RU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49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B582242CB29B024FA6A12DB9B5739125" ma:contentTypeVersion="0" ma:contentTypeDescription="Создание документа." ma:contentTypeScope="" ma:versionID="00b38e6e9118f8e590977d038d0622d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9d58f4857a619b7c345529988bca39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BB3AE0D-A96E-475C-B208-F0E41A3565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55227CC-05B5-4D51-922E-F6E55AA196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80C1E8-7EBB-49B9-97E3-8909E1C2C347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52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20 ноября 1989 года была принята  Конвенция о правах  ребёнка </vt:lpstr>
      <vt:lpstr>Уполномоченный по правам ребенка в Ростовской области </vt:lpstr>
      <vt:lpstr>Презентация PowerPoint</vt:lpstr>
    </vt:vector>
  </TitlesOfParts>
  <Company>АГНОиПНО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Кошелева Ирина Альбертовна</dc:creator>
  <cp:lastModifiedBy>Rezvan</cp:lastModifiedBy>
  <cp:revision>58</cp:revision>
  <cp:lastPrinted>2013-10-31T12:37:12Z</cp:lastPrinted>
  <dcterms:created xsi:type="dcterms:W3CDTF">2013-10-31T09:17:31Z</dcterms:created>
  <dcterms:modified xsi:type="dcterms:W3CDTF">2016-11-16T06:07:53Z</dcterms:modified>
</cp:coreProperties>
</file>