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A5C8-21F2-4B46-B68A-E240182D2CB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F270-2C99-4337-B93D-A34E9A51F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7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7A5C8-21F2-4B46-B68A-E240182D2CB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AF270-2C99-4337-B93D-A34E9A51F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62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35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18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96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7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7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6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1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8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64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66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13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2020-04-09T06:13:34Z</dcterms:created>
  <dcterms:modified xsi:type="dcterms:W3CDTF">2020-04-09T06:13:34Z</dcterms:modified>
</cp:coreProperties>
</file>