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4" r:id="rId3"/>
    <p:sldId id="275" r:id="rId4"/>
    <p:sldId id="276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0" r:id="rId14"/>
    <p:sldId id="277" r:id="rId15"/>
    <p:sldId id="278" r:id="rId16"/>
    <p:sldId id="272" r:id="rId17"/>
    <p:sldId id="282" r:id="rId18"/>
    <p:sldId id="279" r:id="rId19"/>
    <p:sldId id="280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«В СТРАНЕ ПРАВИЛ ДОРОЖНОГО ДВИЖЕНИЯ»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досуг по ПДД у детей  средней гр.№4 и старшей группы гр. № 2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Москва 2015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3008313" cy="4602163"/>
          </a:xfrm>
        </p:spPr>
        <p:txBody>
          <a:bodyPr/>
          <a:lstStyle/>
          <a:p>
            <a:r>
              <a:rPr lang="ru-RU" sz="1600" dirty="0"/>
              <a:t>Давайте представим, что мы с вами гуляем по этой необычной стране. В этой большой красивой стране много улиц. По ним движутся много легковых и грузовых автомашин, автобусы и никто никому не мешает. Это потому что есть четкие и строгие правила для водителей машин и пешеходов. Чтобы сохранить свое здоровье и жизнь, мы должны строго соблюдать правила дорожного движения. </a:t>
            </a:r>
          </a:p>
          <a:p>
            <a:endParaRPr lang="ru-RU" dirty="0"/>
          </a:p>
        </p:txBody>
      </p:sp>
      <p:pic>
        <p:nvPicPr>
          <p:cNvPr id="8" name="Содержимое 7" descr="SAM_1070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071802" y="1643050"/>
            <a:ext cx="5111750" cy="3833813"/>
          </a:xfrm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3008313" cy="4602163"/>
          </a:xfrm>
        </p:spPr>
        <p:txBody>
          <a:bodyPr>
            <a:noAutofit/>
          </a:bodyPr>
          <a:lstStyle/>
          <a:p>
            <a:r>
              <a:rPr lang="ru-RU" sz="2000" dirty="0"/>
              <a:t>А запомнить их нам поможет наш сегодняшний друг, который и пригласил нас в эту страну. Чтобы узнать кто это, нужно отгадать загадку.</a:t>
            </a:r>
          </a:p>
          <a:p>
            <a:r>
              <a:rPr lang="ru-RU" sz="2000" dirty="0"/>
              <a:t>Три разноцветных круга</a:t>
            </a:r>
            <a:br>
              <a:rPr lang="ru-RU" sz="2000" dirty="0"/>
            </a:br>
            <a:r>
              <a:rPr lang="ru-RU" sz="2000" dirty="0"/>
              <a:t>Мигают друг за другом.</a:t>
            </a:r>
            <a:br>
              <a:rPr lang="ru-RU" sz="2000" dirty="0"/>
            </a:br>
            <a:r>
              <a:rPr lang="ru-RU" sz="2000" dirty="0"/>
              <a:t>Светятся, моргают –</a:t>
            </a:r>
            <a:br>
              <a:rPr lang="ru-RU" sz="2000" dirty="0"/>
            </a:br>
            <a:r>
              <a:rPr lang="ru-RU" sz="2000" dirty="0"/>
              <a:t>Людям помогают.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Содержимое 5" descr="SAM_106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214678" y="1571612"/>
            <a:ext cx="5111750" cy="3830637"/>
          </a:xfrm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Игра: «Сигналы светофора!»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А теперь наш Светофор с нами хочет поиграть</a:t>
            </a:r>
          </a:p>
        </p:txBody>
      </p:sp>
      <p:pic>
        <p:nvPicPr>
          <p:cNvPr id="8" name="Содержимое 3" descr="SAM_108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3739"/>
            <a:ext cx="5111750" cy="3831734"/>
          </a:xfrm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Там, где шумный перекресток, </a:t>
            </a:r>
            <a:br>
              <a:rPr lang="ru-RU" sz="2400" dirty="0"/>
            </a:br>
            <a:r>
              <a:rPr lang="ru-RU" sz="2400" dirty="0"/>
              <a:t>Где машин не сосчитать, </a:t>
            </a:r>
            <a:br>
              <a:rPr lang="ru-RU" sz="2400" dirty="0"/>
            </a:br>
            <a:r>
              <a:rPr lang="ru-RU" sz="2400" dirty="0"/>
              <a:t>Перейти не так уж просто, </a:t>
            </a:r>
            <a:br>
              <a:rPr lang="ru-RU" sz="2400" dirty="0"/>
            </a:br>
            <a:r>
              <a:rPr lang="ru-RU" sz="2400" dirty="0"/>
              <a:t>Если правила не знать.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Содержимое 3" descr="SAM_108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1083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032250" y="1282700"/>
            <a:ext cx="5111750" cy="3833813"/>
          </a:xfrm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3008313" cy="4602163"/>
          </a:xfrm>
        </p:spPr>
        <p:txBody>
          <a:bodyPr>
            <a:normAutofit/>
          </a:bodyPr>
          <a:lstStyle/>
          <a:p>
            <a:r>
              <a:rPr lang="ru-RU" sz="2400" dirty="0"/>
              <a:t>Знак водителей стращает,</a:t>
            </a:r>
            <a:br>
              <a:rPr lang="ru-RU" sz="2400" dirty="0"/>
            </a:br>
            <a:r>
              <a:rPr lang="ru-RU" sz="2400" dirty="0"/>
              <a:t>Въезд машинам запрещает!</a:t>
            </a:r>
            <a:br>
              <a:rPr lang="ru-RU" sz="2400" dirty="0"/>
            </a:br>
            <a:r>
              <a:rPr lang="ru-RU" sz="2400" dirty="0"/>
              <a:t>Не пытайтесь сгоряча</a:t>
            </a:r>
            <a:br>
              <a:rPr lang="ru-RU" sz="2400" dirty="0"/>
            </a:br>
            <a:r>
              <a:rPr lang="ru-RU" sz="2400" dirty="0"/>
              <a:t>Ехать мимо кирпича!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1069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214414" y="2143116"/>
            <a:ext cx="4038600" cy="302895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/>
          </a:bodyPr>
          <a:lstStyle/>
          <a:p>
            <a:r>
              <a:rPr lang="ru-RU" sz="2000" dirty="0"/>
              <a:t>Светофор приготовил для вас загадки. У него есть помощники, называются они дорожные знаки. Вы слышали про них?</a:t>
            </a:r>
            <a:br>
              <a:rPr lang="ru-RU" sz="2000" dirty="0"/>
            </a:br>
            <a:r>
              <a:rPr lang="ru-RU" sz="2000" dirty="0"/>
              <a:t>Итак, первая загадка, слушайте внимательно!</a:t>
            </a:r>
            <a:br>
              <a:rPr lang="ru-RU" sz="2000" dirty="0"/>
            </a:br>
            <a:r>
              <a:rPr lang="ru-RU" sz="2000" dirty="0"/>
              <a:t>Что за знак такой висит?</a:t>
            </a:r>
            <a:br>
              <a:rPr lang="ru-RU" sz="2000" dirty="0"/>
            </a:br>
            <a:r>
              <a:rPr lang="ru-RU" sz="2000" dirty="0"/>
              <a:t>Стоп — машинам он велит...</a:t>
            </a:r>
            <a:br>
              <a:rPr lang="ru-RU" sz="2000" dirty="0"/>
            </a:br>
            <a:r>
              <a:rPr lang="ru-RU" sz="2000" dirty="0"/>
              <a:t>Пешеход! Идите смело</a:t>
            </a:r>
            <a:br>
              <a:rPr lang="ru-RU" sz="2000" dirty="0"/>
            </a:br>
            <a:r>
              <a:rPr lang="ru-RU" sz="2000" dirty="0"/>
              <a:t>По дорожкам черно-белым. </a:t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r>
              <a:rPr lang="ru-RU" dirty="0"/>
              <a:t> Поиграем в игру «Виды транспорта». Скажите, какой вид транспорта вы видите?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SAM_10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4824000" cy="361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SAM_10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428736"/>
            <a:ext cx="5544000" cy="41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07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357298"/>
            <a:ext cx="5508000" cy="4131000"/>
          </a:xfrm>
        </p:spPr>
      </p:pic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708525"/>
          </a:xfrm>
        </p:spPr>
        <p:txBody>
          <a:bodyPr>
            <a:normAutofit/>
          </a:bodyPr>
          <a:lstStyle/>
          <a:p>
            <a:r>
              <a:rPr lang="ru-RU" dirty="0"/>
              <a:t>Что обозначает красный свет на светофоре? </a:t>
            </a:r>
            <a:br>
              <a:rPr lang="ru-RU" dirty="0"/>
            </a:br>
            <a:r>
              <a:rPr lang="ru-RU" dirty="0"/>
              <a:t>-А жёлтый?</a:t>
            </a:r>
            <a:br>
              <a:rPr lang="ru-RU" dirty="0"/>
            </a:br>
            <a:r>
              <a:rPr lang="ru-RU" dirty="0"/>
              <a:t>-А зелёный?</a:t>
            </a:r>
            <a:br>
              <a:rPr lang="ru-RU" dirty="0"/>
            </a:br>
            <a:r>
              <a:rPr lang="ru-RU" dirty="0"/>
              <a:t>- Что обозначает знак «Пешеходный переход?»</a:t>
            </a:r>
            <a:br>
              <a:rPr lang="ru-RU" dirty="0"/>
            </a:br>
            <a:r>
              <a:rPr lang="ru-RU" dirty="0"/>
              <a:t>-Какие виды транспорта вы знаете?</a:t>
            </a:r>
            <a:br>
              <a:rPr lang="ru-RU" dirty="0"/>
            </a:br>
            <a:r>
              <a:rPr lang="ru-RU" dirty="0"/>
              <a:t>-А можно переходить улицу на красный свет?</a:t>
            </a:r>
            <a:br>
              <a:rPr lang="ru-RU" dirty="0"/>
            </a:br>
            <a:r>
              <a:rPr lang="ru-RU" dirty="0"/>
              <a:t>-А на какой?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- формировать у детей знания о правилах дорожного движения, желание соблюдать эти правила, обучать предвидеть опасность, показать важность соблюдения правил дорожного движения.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Содержимое 3" descr="SAM_10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1643050"/>
            <a:ext cx="5220000" cy="391568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708525"/>
          </a:xfrm>
        </p:spPr>
        <p:txBody>
          <a:bodyPr>
            <a:normAutofit/>
          </a:bodyPr>
          <a:lstStyle/>
          <a:p>
            <a:r>
              <a:rPr lang="ru-RU" sz="3600" dirty="0"/>
              <a:t>Вы сегодня молодцы, вспомнили и рассказали много правил дорожного движения. Давайте будем их помнить и соблюдать</a:t>
            </a: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расширять и закреплять знания детей о сигналах светофора;</a:t>
            </a:r>
            <a:br>
              <a:rPr lang="ru-RU" sz="1800" dirty="0"/>
            </a:br>
            <a:r>
              <a:rPr lang="ru-RU" sz="1800" dirty="0"/>
              <a:t>-обогащать словарь детей;</a:t>
            </a:r>
            <a:br>
              <a:rPr lang="ru-RU" sz="1800" dirty="0"/>
            </a:br>
            <a:r>
              <a:rPr lang="ru-RU" sz="1800" dirty="0"/>
              <a:t>-развивать игровую деятельность детей;</a:t>
            </a:r>
            <a:br>
              <a:rPr lang="ru-RU" sz="1800" dirty="0"/>
            </a:br>
            <a:r>
              <a:rPr lang="ru-RU" sz="1800" dirty="0"/>
              <a:t>-расширять знания названий и обозначений дорожных знаков для пешеходов и водителей; </a:t>
            </a:r>
            <a:br>
              <a:rPr lang="ru-RU" sz="1800" dirty="0"/>
            </a:br>
            <a:r>
              <a:rPr lang="ru-RU" sz="1800" dirty="0"/>
              <a:t>-расширять знания о том, в каком месте можно переходить дорогу и как ее переходить;</a:t>
            </a:r>
            <a:br>
              <a:rPr lang="ru-RU" sz="1800" dirty="0"/>
            </a:br>
            <a:r>
              <a:rPr lang="ru-RU" sz="1800" dirty="0"/>
              <a:t>-расширять словарный запас загадками.</a:t>
            </a:r>
            <a:br>
              <a:rPr lang="ru-RU" sz="1800" dirty="0"/>
            </a:br>
            <a:endParaRPr lang="ru-RU" sz="1800" dirty="0"/>
          </a:p>
          <a:p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pic>
        <p:nvPicPr>
          <p:cNvPr id="5" name="Содержимое 3" descr="SAM_10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1571612"/>
            <a:ext cx="5184000" cy="388867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Предварительная работа: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r>
              <a:rPr lang="ru-RU" dirty="0"/>
              <a:t>-</a:t>
            </a:r>
            <a:r>
              <a:rPr lang="ru-RU" sz="2000" dirty="0"/>
              <a:t>рассматривание макета дороги;</a:t>
            </a:r>
            <a:br>
              <a:rPr lang="ru-RU" sz="2000" dirty="0"/>
            </a:br>
            <a:r>
              <a:rPr lang="ru-RU" sz="2000" dirty="0"/>
              <a:t>- чтение стихотворения Н. Гончарова" Постовой";</a:t>
            </a:r>
            <a:br>
              <a:rPr lang="ru-RU" sz="2000" dirty="0"/>
            </a:br>
            <a:r>
              <a:rPr lang="ru-RU" sz="2000" dirty="0"/>
              <a:t>- беседа " Как правильно переходить дорогу";</a:t>
            </a:r>
            <a:br>
              <a:rPr lang="ru-RU" sz="2000" dirty="0"/>
            </a:br>
            <a:r>
              <a:rPr lang="ru-RU" sz="2000" dirty="0"/>
              <a:t>- игра " Светофор";</a:t>
            </a:r>
            <a:br>
              <a:rPr lang="ru-RU" sz="2000" dirty="0"/>
            </a:br>
            <a:r>
              <a:rPr lang="ru-RU" sz="2000" dirty="0"/>
              <a:t>- дидактические игры: "Угадай машину", " Виды транспорта";</a:t>
            </a:r>
            <a:br>
              <a:rPr lang="ru-RU" sz="2000" dirty="0"/>
            </a:br>
            <a:r>
              <a:rPr lang="ru-RU" sz="2000" dirty="0"/>
              <a:t>- беседа - рассказ " Наши верные друзья на улицах и дорогах".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SAM_103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09448" y="1304304"/>
            <a:ext cx="2842953" cy="3790604"/>
          </a:xfrm>
        </p:spPr>
      </p:pic>
      <p:pic>
        <p:nvPicPr>
          <p:cNvPr id="5" name="Рисунок 4" descr="SAM_10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428604"/>
            <a:ext cx="2628000" cy="3504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104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500174"/>
            <a:ext cx="6035675" cy="4527550"/>
          </a:xfrm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1042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214422"/>
            <a:ext cx="6035675" cy="4527550"/>
          </a:xfrm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105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142984"/>
            <a:ext cx="6035675" cy="4527550"/>
          </a:xfrm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AM_10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480" y="1691322"/>
            <a:ext cx="6035040" cy="4526280"/>
          </a:xfrm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AM_106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143240" y="1214422"/>
            <a:ext cx="3397250" cy="4527550"/>
          </a:xfrm>
        </p:spPr>
      </p:pic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496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«В СТРАНЕ ПРАВИЛ ДОРОЖНОГО ДВИЖЕНИЯ»</vt:lpstr>
      <vt:lpstr>Цель:</vt:lpstr>
      <vt:lpstr>Задачи:</vt:lpstr>
      <vt:lpstr>Предварительная работа: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Игра: «Сигналы светофора!»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Екатерина Папшева</cp:lastModifiedBy>
  <cp:revision>20</cp:revision>
  <dcterms:created xsi:type="dcterms:W3CDTF">2015-10-24T14:30:09Z</dcterms:created>
  <dcterms:modified xsi:type="dcterms:W3CDTF">2020-03-15T04:38:44Z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969714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