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80" r:id="rId1"/>
  </p:sldMasterIdLst>
  <p:sldIdLst>
    <p:sldId id="256" r:id="rId2"/>
    <p:sldId id="272" r:id="rId3"/>
    <p:sldId id="273" r:id="rId4"/>
    <p:sldId id="257" r:id="rId5"/>
    <p:sldId id="264" r:id="rId6"/>
    <p:sldId id="265" r:id="rId7"/>
    <p:sldId id="266" r:id="rId8"/>
    <p:sldId id="267" r:id="rId9"/>
    <p:sldId id="269" r:id="rId10"/>
    <p:sldId id="263" r:id="rId11"/>
    <p:sldId id="268" r:id="rId12"/>
    <p:sldId id="274" r:id="rId13"/>
    <p:sldId id="271" r:id="rId14"/>
    <p:sldId id="275" r:id="rId15"/>
    <p:sldId id="279" r:id="rId16"/>
    <p:sldId id="280" r:id="rId17"/>
    <p:sldId id="281" r:id="rId18"/>
    <p:sldId id="282" r:id="rId19"/>
    <p:sldId id="283" r:id="rId20"/>
    <p:sldId id="284" r:id="rId21"/>
    <p:sldId id="285" r:id="rId22"/>
    <p:sldId id="286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87" autoAdjust="0"/>
    <p:restoredTop sz="94713" autoAdjust="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BECCCCB7-1AFF-425F-8FFF-CC35E97222FE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9B5582E3-CBDD-4018-BBB9-1D28608B20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CCCCB7-1AFF-425F-8FFF-CC35E97222FE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5582E3-CBDD-4018-BBB9-1D28608B20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CCCCB7-1AFF-425F-8FFF-CC35E97222FE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5582E3-CBDD-4018-BBB9-1D28608B20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ECCCCB7-1AFF-425F-8FFF-CC35E97222FE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9B5582E3-CBDD-4018-BBB9-1D28608B20D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BECCCCB7-1AFF-425F-8FFF-CC35E97222FE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9B5582E3-CBDD-4018-BBB9-1D28608B20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CCCCB7-1AFF-425F-8FFF-CC35E97222FE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5582E3-CBDD-4018-BBB9-1D28608B20D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CCCCB7-1AFF-425F-8FFF-CC35E97222FE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5582E3-CBDD-4018-BBB9-1D28608B20D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ECCCCB7-1AFF-425F-8FFF-CC35E97222FE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9B5582E3-CBDD-4018-BBB9-1D28608B20D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CCCCB7-1AFF-425F-8FFF-CC35E97222FE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5582E3-CBDD-4018-BBB9-1D28608B20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ECCCCB7-1AFF-425F-8FFF-CC35E97222FE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9B5582E3-CBDD-4018-BBB9-1D28608B20D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ECCCCB7-1AFF-425F-8FFF-CC35E97222FE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9B5582E3-CBDD-4018-BBB9-1D28608B20D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BECCCCB7-1AFF-425F-8FFF-CC35E97222FE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9B5582E3-CBDD-4018-BBB9-1D28608B20D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81" r:id="rId1"/>
    <p:sldLayoutId id="2147484082" r:id="rId2"/>
    <p:sldLayoutId id="2147484083" r:id="rId3"/>
    <p:sldLayoutId id="2147484084" r:id="rId4"/>
    <p:sldLayoutId id="2147484085" r:id="rId5"/>
    <p:sldLayoutId id="2147484086" r:id="rId6"/>
    <p:sldLayoutId id="2147484087" r:id="rId7"/>
    <p:sldLayoutId id="2147484088" r:id="rId8"/>
    <p:sldLayoutId id="2147484089" r:id="rId9"/>
    <p:sldLayoutId id="2147484090" r:id="rId10"/>
    <p:sldLayoutId id="214748409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1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4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952872"/>
          </a:xfrm>
        </p:spPr>
        <p:txBody>
          <a:bodyPr>
            <a:normAutofit/>
          </a:bodyPr>
          <a:lstStyle/>
          <a:p>
            <a:r>
              <a:rPr lang="ru-RU" sz="4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Электрические цепи.</a:t>
            </a:r>
            <a:endParaRPr lang="ru-RU" sz="44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979712" y="5157192"/>
            <a:ext cx="6696744" cy="1296144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 Фёдорова Светлана Владимировна   учитель </a:t>
            </a:r>
          </a:p>
          <a:p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ГБОУ СОШ №127</a:t>
            </a:r>
            <a:endParaRPr lang="ru-RU" sz="2400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6" name="Picture 6" descr="&amp;Gcy;&amp;iecy;&amp;ocy;&amp;tcy;&amp;iecy;&amp;rcy;&amp;mcy;&amp;acy;&amp;lcy;&amp;softcy;&amp;ncy;&amp;ycy;&amp;iecy; &amp;ecy;&amp;lcy;&amp;iecy;&amp;kcy;&amp;tcy;&amp;rcy;&amp;ocy;&amp;scy;&amp;tcy;&amp;acy;&amp;ncy;&amp;tscy;&amp;icy;&amp;icy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476672"/>
            <a:ext cx="6858000" cy="5143501"/>
          </a:xfrm>
          <a:prstGeom prst="rect">
            <a:avLst/>
          </a:prstGeom>
          <a:noFill/>
        </p:spPr>
      </p:pic>
    </p:spTree>
  </p:cSld>
  <p:clrMapOvr>
    <a:masterClrMapping/>
  </p:clrMapOvr>
  <p:transition>
    <p:comb dir="vert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&amp;Scy;&amp;ocy;&amp;lcy;&amp;ncy;&amp;iecy;&amp;chcy;&amp;ncy;&amp;ycy;&amp;iecy; &amp;ecy;&amp;lcy;&amp;iecy;&amp;kcy;&amp;tcy;&amp;rcy;&amp;ocy;&amp;scy;&amp;tcy;&amp;acy;&amp;ncy;&amp;tscy;&amp;icy;&amp;icy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188640"/>
            <a:ext cx="6858000" cy="51435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692696"/>
            <a:ext cx="7632848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/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Электри́ческая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цепь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гальвани́ческая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цепь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) — совокупность устройств, элементов, предназначенных для протекания электрического тока, электромагнитные процессы в которых могут быть описаны с помощью понятий сила тока и напряжение.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314" name="AutoShape 2" descr="http://900igr.net/up/datas/232844/006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3316" name="AutoShape 4" descr="http://900igr.net/up/datas/232844/006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3320" name="Picture 8" descr="https://vashtehnik.ru/wp-content/uploads/761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39752" y="3446534"/>
            <a:ext cx="4896544" cy="321947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202034"/>
          </a:xfrm>
        </p:spPr>
        <p:txBody>
          <a:bodyPr>
            <a:normAutofit fontScale="90000"/>
          </a:bodyPr>
          <a:lstStyle/>
          <a:p>
            <a:pPr algn="ctr"/>
            <a:endParaRPr lang="ru-RU" dirty="0"/>
          </a:p>
        </p:txBody>
      </p:sp>
      <p:pic>
        <p:nvPicPr>
          <p:cNvPr id="16386" name="Picture 2" descr="https://ds05.infourok.ru/uploads/ex/0096/000480ed-f64fdc78/img1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404664"/>
            <a:ext cx="6247548" cy="62194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03232" cy="1143000"/>
          </a:xfrm>
        </p:spPr>
        <p:txBody>
          <a:bodyPr>
            <a:no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Устройства, которые  используют электрическую энергию называются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потребителями.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608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6307" y="1800224"/>
            <a:ext cx="6890029" cy="43636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7467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755576" y="1268760"/>
            <a:ext cx="7416824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Существуют различные виды источников тока:</a:t>
            </a:r>
            <a:endParaRPr lang="ru-RU" dirty="0" smtClean="0"/>
          </a:p>
          <a:p>
            <a:r>
              <a:rPr lang="ru-RU" b="1" dirty="0" smtClean="0"/>
              <a:t> </a:t>
            </a:r>
            <a:r>
              <a:rPr lang="ru-RU" dirty="0" smtClean="0"/>
              <a:t> </a:t>
            </a:r>
          </a:p>
          <a:p>
            <a:r>
              <a:rPr lang="ru-RU" dirty="0" smtClean="0"/>
              <a:t>• </a:t>
            </a:r>
            <a:r>
              <a:rPr lang="ru-RU" b="1" dirty="0" smtClean="0"/>
              <a:t>Механический источник тока</a:t>
            </a:r>
            <a:r>
              <a:rPr lang="ru-RU" dirty="0" smtClean="0"/>
              <a:t> — механическая энергия преобразуется в электрическую энергию. Сюда относятся: </a:t>
            </a:r>
            <a:r>
              <a:rPr lang="ru-RU" dirty="0" err="1" smtClean="0"/>
              <a:t>электрофорная</a:t>
            </a:r>
            <a:r>
              <a:rPr lang="ru-RU" dirty="0" smtClean="0"/>
              <a:t> машина, динамо-машина, генераторы.</a:t>
            </a:r>
          </a:p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1986" name="Picture 2" descr="https://ykl-res.azureedge.net/ce9812f4-12fa-4c4e-8c8a-4b0c59b1325b/%D1%81%D0%BA%D0%B0%D1%87%D0%B0%D0%BD%D0%BD%D1%8B%D0%B5%20%D1%84%D0%B0%D0%B9%D0%BB%D1%8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2826625"/>
            <a:ext cx="2952328" cy="343492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923928" y="4365104"/>
            <a:ext cx="446449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Диски </a:t>
            </a:r>
            <a:r>
              <a:rPr lang="ru-RU" dirty="0" err="1" smtClean="0"/>
              <a:t>электрофорной</a:t>
            </a:r>
            <a:r>
              <a:rPr lang="ru-RU" dirty="0" smtClean="0"/>
              <a:t> машины приводятся во вращение в противоположных направлениях. В результате трения щёток о диски на кондукторах машины накапливаются заряды противоположного знака.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683568" y="404664"/>
            <a:ext cx="770485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Источник тока — это устройство, в котором происходит преобразование какого-либо вида энергии в электрическую энергию.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Тепловой источник тока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— внутренняя энергия преобразуется в электрическую энергию.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62" name="Picture 2" descr="https://ykl-res.azureedge.net/61cb0201-7af6-4b62-a8cb-1255418afe30/termopar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1556792"/>
            <a:ext cx="4655046" cy="357453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539552" y="5517233"/>
            <a:ext cx="741682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К нему относится термоэлемент. Две проволоки из разных металлов спаяны с одного края. Затем место спая нагревают, тогда между другими концами этих проволок появляется напряжение. </a:t>
            </a:r>
          </a:p>
          <a:p>
            <a:r>
              <a:rPr lang="ru-RU" dirty="0" smtClean="0"/>
              <a:t> 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09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 </a:t>
            </a:r>
            <a:r>
              <a:rPr lang="ru-RU" sz="27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Световой источник тока</a:t>
            </a:r>
            <a:r>
              <a:rPr lang="ru-RU" sz="2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— энергия света преобразуется в электрическую энергию. Сюда относится фотоэлемент.</a:t>
            </a:r>
            <a:endParaRPr lang="ru-RU" sz="27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9938" name="Picture 2" descr="https://ykl-res.azureedge.net/2f8e6df2-4fb2-4011-b7c3-0e443951caf5/%D0%91%D0%B5%D0%B7%D1%8B%D0%BC%D1%8F%D0%BD%D0%BD%D1%8B%D0%B9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2740" y="1677278"/>
            <a:ext cx="5819460" cy="2327786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755576" y="4509120"/>
            <a:ext cx="770485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При освещении некоторых полупроводников световая энергия превращается в электрическую. Из фотоэлементов составлены солнечные батареи.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786210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Химический источник тока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— в результате химических реакций внутренняя энергия преобразуется в электрическую.</a:t>
            </a:r>
            <a:b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 нему относится, например, гальванический элемент.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8914" name="Picture 2" descr="https://ykl-res.azureedge.net/83904346-4d56-4b05-8c7c-ba03c37837ad/image00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2276872"/>
            <a:ext cx="4110424" cy="3024336"/>
          </a:xfrm>
          <a:prstGeom prst="rect">
            <a:avLst/>
          </a:prstGeom>
          <a:noFill/>
        </p:spPr>
      </p:pic>
      <p:pic>
        <p:nvPicPr>
          <p:cNvPr id="38916" name="Picture 4" descr="https://ykl-res.azureedge.net/9f86370a-03d0-4f89-9a28-edd3de664525/NiCd_variou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60032" y="3140968"/>
            <a:ext cx="3258359" cy="19442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Роль выключателя- замыкать и размыкать электрическую цепь.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7890" name="Picture 2" descr="https://im0-tub-ru.yandex.net/i?id=fbc0fa6811b41b068b8792e3cabb8dc4&amp;n=13&amp;exp=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700808"/>
            <a:ext cx="3048000" cy="3048001"/>
          </a:xfrm>
          <a:prstGeom prst="rect">
            <a:avLst/>
          </a:prstGeom>
          <a:noFill/>
        </p:spPr>
      </p:pic>
      <p:pic>
        <p:nvPicPr>
          <p:cNvPr id="37892" name="Picture 4" descr="https://thumbs.dreamstime.com/b/%D1%81%D0%B2%D0%B5%D1%82-%D1%8B%D0%B9-%D0%BF%D0%B5%D1%80%D0%B5%D0%BA-%D1%8E%D1%87%D0%B0%D1%82%D0%B5-%D1%8C-4802471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80112" y="1556792"/>
            <a:ext cx="2880320" cy="2840716"/>
          </a:xfrm>
          <a:prstGeom prst="rect">
            <a:avLst/>
          </a:prstGeom>
          <a:noFill/>
        </p:spPr>
      </p:pic>
      <p:pic>
        <p:nvPicPr>
          <p:cNvPr id="37894" name="Picture 6" descr="https://im0-tub-ru.yandex.net/i?id=8866b97b8bdfa80cd86956a4dd19047b&amp;n=13&amp;exp=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91880" y="3068960"/>
            <a:ext cx="1828800" cy="30480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Электроэне́ргия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— физический термин, широко распространённый в технике и в быту для определения количества электрической энергии, выдаваемой генератором в электрическую сеть или получаемой из сети потребителем.</a:t>
            </a:r>
          </a:p>
          <a:p>
            <a:pPr indent="274320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Электрическая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энергия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- это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энергия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электромагнитного поля, являющегося особым видом материи. Особым в том смысле, что существует в пустоте. В тоже время обладает энергией. Электрическая энергия - это способность тела производить работу.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Источник тока подсоединяют в цепь в</a:t>
            </a:r>
            <a:b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последнюю очередь с помощью</a:t>
            </a:r>
            <a:b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соединительных проводов.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6896" name="Picture 32" descr="http://pzip.ru/Images/balluff/sku/46250_01_P_00_00_00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1412776"/>
            <a:ext cx="3168352" cy="3168352"/>
          </a:xfrm>
          <a:prstGeom prst="rect">
            <a:avLst/>
          </a:prstGeom>
          <a:noFill/>
        </p:spPr>
      </p:pic>
      <p:pic>
        <p:nvPicPr>
          <p:cNvPr id="36898" name="Picture 34" descr="https://l-micro.integrasib.ru/wp-content/uploads/2019/11/81fa6237a32cd0550eb4ac23fd9aaa5d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11960" y="1556792"/>
            <a:ext cx="4320480" cy="2880320"/>
          </a:xfrm>
          <a:prstGeom prst="rect">
            <a:avLst/>
          </a:prstGeom>
          <a:noFill/>
        </p:spPr>
      </p:pic>
      <p:pic>
        <p:nvPicPr>
          <p:cNvPr id="36900" name="Picture 36" descr="https://im0-tub-ru.yandex.net/i?id=49df2eb863b9769f101baf59ca604070&amp;n=13&amp;exp=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55777" y="3940868"/>
            <a:ext cx="3672408" cy="275215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75240" cy="1426170"/>
          </a:xfrm>
        </p:spPr>
        <p:txBody>
          <a:bodyPr>
            <a:noAutofit/>
          </a:bodyPr>
          <a:lstStyle/>
          <a:p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Электрические схемы – это чертежи, на которых показано, как электрические приборы соединены в</a:t>
            </a:r>
            <a:b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цепь.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5842" name="Picture 2" descr="https://avatars.mds.yandex.net/get-pdb/2988755/bb9abc27-d110-4fc1-b54d-a1cfec5e2784/ori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1808348"/>
            <a:ext cx="6264696" cy="458228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 descr="https://im0-tub-ru.yandex.net/i?id=972c0030207cf64df38657f1da0269ae&amp;n=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268760"/>
            <a:ext cx="8640960" cy="54006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827584" y="188640"/>
            <a:ext cx="741682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Для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того, что бы быстро нарисовать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электрическую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цепь люди придумали условные обозначения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0" y="476250"/>
            <a:ext cx="7618413" cy="5848350"/>
          </a:xfrm>
        </p:spPr>
        <p:txBody>
          <a:bodyPr/>
          <a:lstStyle/>
          <a:p>
            <a:pPr indent="274320">
              <a:buNone/>
            </a:pPr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Электроста́нция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 —  совокупность установок, оборудования и аппаратуры, используемых непосредственно для производства электрической энергии, а также необходимые для этого сооружения и здания, расположенные на определённой территории.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4" name="Picture 2" descr="https://upload.wikimedia.org/wikipedia/commons/thumb/d/de/Moscow_TETs-26_Yuzhnaya_power_plant.JPG/300px-Moscow_TETs-26_Yuzhnaya_power_plan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43808" y="3212976"/>
            <a:ext cx="4176464" cy="31323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&amp;Vcy;&amp;icy;&amp;dcy;&amp;ycy; &amp;ecy;&amp;lcy;&amp;iecy;&amp;kcy;&amp;tcy;&amp;rcy;&amp;ocy;&amp;scy;&amp;tcy;&amp;acy;&amp;ncy;&amp;tscy;&amp;icy;&amp;jcy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836712"/>
            <a:ext cx="6858000" cy="5143501"/>
          </a:xfrm>
          <a:prstGeom prst="rect">
            <a:avLst/>
          </a:prstGeom>
          <a:noFill/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&amp;Gcy;&amp;Icy;&amp;dcy;&amp;rcy;&amp;ocy;&amp;ecy;&amp;lcy;&amp;iecy;&amp;kcy;&amp;tcy;&amp;rcy;&amp;ocy;&amp;scy;&amp;tcy;&amp;acy;&amp;ncy;&amp;tscy;&amp;icy;&amp;icy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620688"/>
            <a:ext cx="6858000" cy="51435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&amp;Tcy;&amp;iecy;&amp;pcy;&amp;lcy;&amp;ocy;&amp;vcy;&amp;ycy;&amp;iecy; &amp;ecy;&amp;lcy;&amp;iecy;&amp;kcy;&amp;tcy;&amp;rcy;&amp;ocy;&amp;scy;&amp;tcy;&amp;acy;&amp;ncy;&amp;tscy;&amp;icy;&amp;icy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620688"/>
            <a:ext cx="6858000" cy="51435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&amp;Acy;&amp;tcy;&amp;ocy;&amp;mcy;&amp;ncy;&amp;ycy;&amp;iecy; &amp;ecy;&amp;lcy;&amp;iecy;&amp;kcy;&amp;tcy;&amp;rcy;&amp;ocy;&amp;scy;&amp;tcy;&amp;acy;&amp;ncy;&amp;tscy;&amp;icy;&amp;icy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404664"/>
            <a:ext cx="6858000" cy="51435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&amp;Vcy;&amp;iecy;&amp;tcy;&amp;rcy;&amp;yacy;&amp;ncy;&amp;ycy;&amp;iecy; &amp;ecy;&amp;lcy;&amp;iecy;&amp;kcy;&amp;tcy;&amp;rcy;&amp;ocy;&amp;scy;&amp;tcy;&amp;acy;&amp;ncy;&amp;tscy;&amp;icy;&amp;icy; (&amp;ncy;&amp;acy;&amp;chcy;&amp;acy;&amp;lcy;&amp;ocy;…)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404664"/>
            <a:ext cx="6858000" cy="51435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&amp;Vcy;&amp;iecy;&amp;tcy;&amp;rcy;&amp;yacy;&amp;ncy;&amp;ycy;&amp;iecy; &amp;ecy;&amp;lcy;&amp;iecy;&amp;kcy;&amp;tcy;&amp;rcy;&amp;ocy;&amp;scy;&amp;tcy;&amp;acy;&amp;ncy;&amp;tscy;&amp;icy;&amp;icy;(&amp;pcy;&amp;rcy;&amp;ocy;&amp;dcy;&amp;ocy;&amp;lcy;&amp;zhcy;&amp;iecy;&amp;ncy;&amp;icy;&amp;iecy;…)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404664"/>
            <a:ext cx="6858000" cy="51435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92</TotalTime>
  <Words>147</Words>
  <Application>Microsoft Office PowerPoint</Application>
  <PresentationFormat>Экран (4:3)</PresentationFormat>
  <Paragraphs>25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Эркер</vt:lpstr>
      <vt:lpstr>Электрические цепи.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Устройства, которые  используют электрическую энергию называются потребителями.</vt:lpstr>
      <vt:lpstr>   </vt:lpstr>
      <vt:lpstr>Тепловой источник тока — внутренняя энергия преобразуется в электрическую энергию.</vt:lpstr>
      <vt:lpstr> Световой источник тока — энергия света преобразуется в электрическую энергию. Сюда относится фотоэлемент.</vt:lpstr>
      <vt:lpstr>Химический источник тока — в результате химических реакций внутренняя энергия преобразуется в электрическую. К нему относится, например, гальванический элемент.</vt:lpstr>
      <vt:lpstr>Роль выключателя- замыкать и размыкать электрическую цепь.</vt:lpstr>
      <vt:lpstr>Источник тока подсоединяют в цепь в последнюю очередь с помощью соединительных проводов.</vt:lpstr>
      <vt:lpstr>Электрические схемы – это чертежи, на которых показано, как электрические приборы соединены в цепь.</vt:lpstr>
      <vt:lpstr>Слайд 22</vt:lpstr>
    </vt:vector>
  </TitlesOfParts>
  <Company>Krokoz™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Виды Электростанций</dc:title>
  <dc:creator>family</dc:creator>
  <cp:lastModifiedBy>NatComp</cp:lastModifiedBy>
  <cp:revision>11</cp:revision>
  <dcterms:created xsi:type="dcterms:W3CDTF">2015-05-04T13:10:27Z</dcterms:created>
  <dcterms:modified xsi:type="dcterms:W3CDTF">2020-04-06T15:19:18Z</dcterms:modified>
</cp:coreProperties>
</file>