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2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7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756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41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5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19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81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520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46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3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C2290-303D-4D0B-957A-71680403C6D8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316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49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24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7" t="-11204" r="8501" b="-17263"/>
          <a:stretch/>
        </p:blipFill>
        <p:spPr bwMode="auto">
          <a:xfrm>
            <a:off x="855428" y="49626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915" y="49626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855428" y="5399099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94915" y="542259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116733" y="542259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893890" y="539909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978178" y="539909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991388" y="548909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464662" y="548381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086663" y="549148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563915" y="548381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232636" y="548381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789769" y="549148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7726661" y="552355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333521" y="552355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9137668" y="552491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9884948" y="552355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0620178" y="552460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307296" y="549699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76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923" r="-29923"/>
          <a:stretch/>
        </p:blipFill>
        <p:spPr bwMode="auto">
          <a:xfrm>
            <a:off x="4978645" y="59184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49" t="-10080" r="-18535" b="-6348"/>
          <a:stretch/>
        </p:blipFill>
        <p:spPr bwMode="auto">
          <a:xfrm>
            <a:off x="6916665" y="237809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80" t="4292" r="-16093" b="7725"/>
          <a:stretch/>
        </p:blipFill>
        <p:spPr bwMode="auto">
          <a:xfrm>
            <a:off x="4995790" y="430913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74" t="-424" r="-32834" b="7772"/>
          <a:stretch/>
        </p:blipFill>
        <p:spPr bwMode="auto">
          <a:xfrm>
            <a:off x="3036180" y="239079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0145" y="2685967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36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2" y="262890"/>
            <a:ext cx="10247940" cy="6595110"/>
          </a:xfrm>
        </p:spPr>
      </p:pic>
      <p:pic>
        <p:nvPicPr>
          <p:cNvPr id="2" name="ф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1930" y="4495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5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Широкоэкранный</PresentationFormat>
  <Paragraphs>1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2015-10-08T07:28:46Z</dcterms:created>
  <dcterms:modified xsi:type="dcterms:W3CDTF">2015-11-20T16:54:08Z</dcterms:modified>
</cp:coreProperties>
</file>