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5" r:id="rId4"/>
    <p:sldId id="272" r:id="rId5"/>
    <p:sldId id="273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315AB-7187-49F2-B287-3C2BA7E975B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2F82F-7960-42BD-95A3-59CD5FA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hinhanhdep.net/wp-content/uploads/2017/07/hinh-nen-powerpoint-mam-non-1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821533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№17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Печора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1472" y="1195865"/>
            <a:ext cx="700092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Дидактическое пособие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организации РППС для детей раннего возраста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соответствии с ФГОС ДО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«Эти занимательные крышки».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zhiznrajona.ru/wp-content/uploads/2018/04/depositphotos_86317572_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643182"/>
            <a:ext cx="5641353" cy="376269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00562" y="6572272"/>
            <a:ext cx="400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Зыкова О.И.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http://lastohka1962.rusedu.net/gallery/3558/Bezymyanny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419100"/>
            <a:ext cx="9753600" cy="7277100"/>
          </a:xfrm>
          <a:prstGeom prst="rect">
            <a:avLst/>
          </a:prstGeom>
          <a:noFill/>
        </p:spPr>
      </p:pic>
      <p:pic>
        <p:nvPicPr>
          <p:cNvPr id="5122" name="Picture 2" descr="C:\Users\ASUS\Desktop\новый набор\IMG_20190110_1618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48560">
            <a:off x="-295451" y="-361364"/>
            <a:ext cx="5738996" cy="4304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ASUS\Desktop\новый набор\IMG_20190110_1618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2558" y="2428868"/>
            <a:ext cx="4731442" cy="3379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 flipH="1">
            <a:off x="2357422" y="6072206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Сравнилки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nachalkanosova.ucoz.ru/_ld/0/581795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146" name="Picture 2" descr="C:\Users\ASUS\Desktop\новый набор\IMG_20190109_1645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94698">
            <a:off x="297844" y="51017"/>
            <a:ext cx="3944471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ASUS\Desktop\новый набор\IMG_20190109_1651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25591">
            <a:off x="3736714" y="2297965"/>
            <a:ext cx="5143537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3108" y="5857892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Сюжетная игра.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http://900igr.net/up/datai/257078/0001-00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09576"/>
            <a:ext cx="9753600" cy="7267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4857760"/>
            <a:ext cx="5929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о применении пластиковых  крышек в игру.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\Desktop\новый набор\IMG_20190111_0859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143536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SUS\Desktop\новый набор\IMG_20190111_0900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428736"/>
            <a:ext cx="476253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900igr.net/up/datas/241931/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hinhanhdep.net/wp-content/uploads/2017/07/hinh-nen-powerpoint-mam-non-1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044"/>
            <a:ext cx="9144000" cy="68610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285728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«Ум ребёнка находится на кончиках его пальцев»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М.А.Сухомлинский 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9"/>
            <a:ext cx="61436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кончиках детских пальчиков расположены нервные окончания, которые способствуют передаче огромного количества сигналов в мозговой центр, а это влияет на развитие ребенка в целом. Именно поэтому, актуальность мелкой моторики бесспорна. Все способы развития мелкой моторики оказывают благотворное воздействие на организм.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hinhanhdep.net/wp-content/uploads/2017/07/hinh-nen-powerpoint-mam-non-1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044"/>
            <a:ext cx="9144000" cy="686104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785786" y="1000108"/>
            <a:ext cx="5572164" cy="56938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 и сенсорного восприятия с помощью пластиковых крышек.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знания 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основных цветов, сравнивать 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редметы по размеру.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зрительное восприятие и внимание; развивать мелкую моторику рук;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воображение и творчество 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дружеские взаимоотношение сверстников.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900igr.net/up/datai/257078/0001-00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09576"/>
            <a:ext cx="9753600" cy="7267576"/>
          </a:xfrm>
          <a:prstGeom prst="rect">
            <a:avLst/>
          </a:prstGeom>
          <a:noFill/>
        </p:spPr>
      </p:pic>
      <p:pic>
        <p:nvPicPr>
          <p:cNvPr id="25602" name="Picture 2" descr="C:\Users\ASUS\Desktop\новый набор\IMG_20190110_1615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0"/>
            <a:ext cx="7000924" cy="5250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357422" y="5500702"/>
            <a:ext cx="4799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Юные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декустаторы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nachalkanosova.ucoz.ru/_ld/0/581795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6626" name="Picture 2" descr="C:\Users\ASUS\Desktop\новый набор\IMG_20190109_165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214290"/>
            <a:ext cx="6715140" cy="5036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28728" y="5572140"/>
            <a:ext cx="7072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Пособия и игры из пластиковых крышек.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57078/0001-00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09576"/>
            <a:ext cx="9753600" cy="7267576"/>
          </a:xfrm>
          <a:prstGeom prst="rect">
            <a:avLst/>
          </a:prstGeom>
          <a:noFill/>
        </p:spPr>
      </p:pic>
      <p:pic>
        <p:nvPicPr>
          <p:cNvPr id="30722" name="Picture 2" descr="C:\Users\ASUS\Desktop\новый набор\IMG_20190109_1645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75500">
            <a:off x="-66897" y="1143690"/>
            <a:ext cx="3725439" cy="378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14480" y="4714884"/>
            <a:ext cx="5857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Знакомство с крышками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SUS\Desktop\новый набор\IMG_20190110_1632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39823">
            <a:off x="3696282" y="177748"/>
            <a:ext cx="5416093" cy="3757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http://lastohka1962.rusedu.net/gallery/3558/Bezymyanny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pic>
        <p:nvPicPr>
          <p:cNvPr id="31746" name="Picture 2" descr="C:\Users\ASUS\Desktop\новый набор\IMG_20190109_1645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19710">
            <a:off x="344707" y="-195642"/>
            <a:ext cx="3571900" cy="5069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5572140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Сортер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SUS\Desktop\новый набор\IMG_20190110_1626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1262747">
            <a:off x="3769235" y="845023"/>
            <a:ext cx="5435960" cy="4372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nachalkanosova.ucoz.ru/_ld/0/581795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C:\Users\ASUS\Desktop\новый набор\IMG_20190109_1646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51519">
            <a:off x="219435" y="210344"/>
            <a:ext cx="4388480" cy="4559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14480" y="5715016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Изучение цвета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SUS\Desktop\aHwZYK__eh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07681">
            <a:off x="4848816" y="503305"/>
            <a:ext cx="3994172" cy="5325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http://lastohka1962.rusedu.net/gallery/3558/Bezymyanny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pic>
        <p:nvPicPr>
          <p:cNvPr id="2050" name="Picture 2" descr="C:\Users\ASUS\Desktop\fPdFUzvqzY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16704">
            <a:off x="420711" y="-349110"/>
            <a:ext cx="3881749" cy="5175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285984" y="4786322"/>
            <a:ext cx="50122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Рисование  крышками на манке, аппликация «разукрась тарелку крышками.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ASUS\Desktop\4sIyl4ZED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16999">
            <a:off x="4937269" y="-169589"/>
            <a:ext cx="3844438" cy="512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550</TotalTime>
  <Words>161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8</cp:revision>
  <dcterms:created xsi:type="dcterms:W3CDTF">2019-01-10T09:00:57Z</dcterms:created>
  <dcterms:modified xsi:type="dcterms:W3CDTF">2020-04-09T04:21:08Z</dcterms:modified>
</cp:coreProperties>
</file>