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60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C686-B91D-4836-885C-D5F7F958F22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F97613A-A424-4500-9F18-14F666F510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C686-B91D-4836-885C-D5F7F958F22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7613A-A424-4500-9F18-14F666F510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C686-B91D-4836-885C-D5F7F958F22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7613A-A424-4500-9F18-14F666F510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C686-B91D-4836-885C-D5F7F958F22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F97613A-A424-4500-9F18-14F666F510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C686-B91D-4836-885C-D5F7F958F22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7613A-A424-4500-9F18-14F666F5101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C686-B91D-4836-885C-D5F7F958F22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7613A-A424-4500-9F18-14F666F510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C686-B91D-4836-885C-D5F7F958F22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F97613A-A424-4500-9F18-14F666F5101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C686-B91D-4836-885C-D5F7F958F22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7613A-A424-4500-9F18-14F666F510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C686-B91D-4836-885C-D5F7F958F22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7613A-A424-4500-9F18-14F666F510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C686-B91D-4836-885C-D5F7F958F22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7613A-A424-4500-9F18-14F666F510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C686-B91D-4836-885C-D5F7F958F22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7613A-A424-4500-9F18-14F666F5101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A2FC686-B91D-4836-885C-D5F7F958F222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F97613A-A424-4500-9F18-14F666F5101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5455" y="862330"/>
            <a:ext cx="8458200" cy="2753995"/>
          </a:xfrm>
        </p:spPr>
        <p:txBody>
          <a:bodyPr>
            <a:noAutofit/>
          </a:bodyPr>
          <a:lstStyle/>
          <a:p>
            <a:r>
              <a:rPr lang="ru-RU" sz="4000" dirty="0" smtClean="0"/>
              <a:t>«Хлеб – откуда к нам пришёл?»</a:t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Комбайнёр</a:t>
            </a:r>
            <a:endParaRPr lang="ru-RU" dirty="0"/>
          </a:p>
        </p:txBody>
      </p:sp>
      <p:pic>
        <p:nvPicPr>
          <p:cNvPr id="6" name="Содержимое 5" descr="http://ufavesti.ru/uploads/2015/08/1440515663_image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7158" y="1428737"/>
            <a:ext cx="828680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Тракторист</a:t>
            </a:r>
            <a:endParaRPr lang="ru-RU" dirty="0"/>
          </a:p>
        </p:txBody>
      </p:sp>
      <p:pic>
        <p:nvPicPr>
          <p:cNvPr id="6" name="Содержимое 5" descr="http://visitexpo.ru/images/press_release/agritractor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85926"/>
            <a:ext cx="828680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Мелиоратор</a:t>
            </a:r>
            <a:endParaRPr lang="ru-RU" dirty="0"/>
          </a:p>
        </p:txBody>
      </p:sp>
      <p:pic>
        <p:nvPicPr>
          <p:cNvPr id="5" name="Содержимое 3" descr="http://static.videocore.tv/images/news_photos/tnNaqMUCH7P8X4BUG0SG5EJ1dnzrijWn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0034" y="1571611"/>
            <a:ext cx="8143932" cy="442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Агроном</a:t>
            </a:r>
            <a:endParaRPr lang="ru-RU" dirty="0"/>
          </a:p>
        </p:txBody>
      </p:sp>
      <p:pic>
        <p:nvPicPr>
          <p:cNvPr id="6" name="Содержимое 3" descr="Стихи про агронома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785918" y="1340768"/>
            <a:ext cx="5954434" cy="480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0902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После     жатвы     зерно     везут      на   мукомольный      завод</a:t>
            </a:r>
            <a:endParaRPr lang="ru-RU" dirty="0"/>
          </a:p>
        </p:txBody>
      </p:sp>
      <p:pic>
        <p:nvPicPr>
          <p:cNvPr id="6" name="Содержимое 7" descr="https://fs00.infourok.ru/images/doc/173/198501/img6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27584" y="1124744"/>
            <a:ext cx="7560840" cy="5462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  Мукомольный        завод</a:t>
            </a:r>
            <a:endParaRPr lang="ru-RU" dirty="0"/>
          </a:p>
        </p:txBody>
      </p:sp>
      <p:pic>
        <p:nvPicPr>
          <p:cNvPr id="6" name="Содержимое 3" descr="http://ic.pics.livejournal.com/zavodfoto/46550561/749951/749951_600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42910" y="1714488"/>
            <a:ext cx="814393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Здесь зерно  превращают  в  муку</a:t>
            </a:r>
            <a:endParaRPr lang="ru-RU" dirty="0"/>
          </a:p>
        </p:txBody>
      </p:sp>
      <p:pic>
        <p:nvPicPr>
          <p:cNvPr id="5" name="Содержимое 3" descr="http://news.unipack.ru/light_editor_img/images/2014-11-13/file1415795247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40096" y="1554163"/>
            <a:ext cx="6816208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Хлебозавод</a:t>
            </a:r>
            <a:endParaRPr lang="ru-RU" dirty="0"/>
          </a:p>
        </p:txBody>
      </p:sp>
      <p:pic>
        <p:nvPicPr>
          <p:cNvPr id="6" name="Содержимое 3" descr="https://fs00.infourok.ru/images/doc/268/273147/img9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7158" y="1554162"/>
            <a:ext cx="8358246" cy="5187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  Из этих продуктов пекут хлеб</a:t>
            </a:r>
            <a:endParaRPr lang="ru-RU" dirty="0"/>
          </a:p>
        </p:txBody>
      </p:sp>
      <p:pic>
        <p:nvPicPr>
          <p:cNvPr id="6" name="Содержимое 3" descr="http://presentaci.ru/uploads/1028_515208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85786" y="1357298"/>
            <a:ext cx="764386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6" name="Содержимое 3" descr="http://images.myshared.ru/5/363679/slide_1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28604"/>
            <a:ext cx="8643998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5klass.net/datas/okruzhajuschij-mir/KHleb/0023-023-Zolotye-est-slov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596" y="0"/>
            <a:ext cx="933712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3" descr="https://fs00.infourok.ru/images/doc/187/214239/img17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5720" y="428604"/>
            <a:ext cx="8501122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Содержимое 5" descr="http://uslide.ru/images/2/8847/960/img2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28604"/>
            <a:ext cx="8643998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Так пахали землю плугом</a:t>
            </a:r>
            <a:endParaRPr lang="ru-RU" dirty="0"/>
          </a:p>
        </p:txBody>
      </p:sp>
      <p:pic>
        <p:nvPicPr>
          <p:cNvPr id="8" name="Содержимое 7" descr="http://900igr.net/up/datai/65988/0007-002-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0034" y="1285860"/>
            <a:ext cx="8143932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Затем землю боронили</a:t>
            </a:r>
            <a:endParaRPr lang="ru-RU" dirty="0"/>
          </a:p>
        </p:txBody>
      </p:sp>
      <p:pic>
        <p:nvPicPr>
          <p:cNvPr id="6" name="Содержимое 3" descr="http://www.planetaskazok.ru/images/stories/uznaika/kak_predki_virashivali_hleb/img_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842968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Потом  бросали  зерно</a:t>
            </a:r>
            <a:endParaRPr lang="ru-RU" dirty="0"/>
          </a:p>
        </p:txBody>
      </p:sp>
      <p:pic>
        <p:nvPicPr>
          <p:cNvPr id="6" name="Содержимое 3" descr="http://thelib.ru/books/00/15/77/00157751/i_002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4282" y="1500174"/>
            <a:ext cx="857256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Когда созревало зерно, его жали серпом</a:t>
            </a:r>
            <a:endParaRPr lang="ru-RU" dirty="0"/>
          </a:p>
        </p:txBody>
      </p:sp>
      <p:pic>
        <p:nvPicPr>
          <p:cNvPr id="6" name="Содержимое 3" descr="http://www.planetaskazok.ru/images/stories/uznaika/kak_predki_virashivali_hleb/img_3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71472" y="1643050"/>
            <a:ext cx="814393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686800" cy="838200"/>
          </a:xfrm>
        </p:spPr>
        <p:txBody>
          <a:bodyPr>
            <a:normAutofit/>
          </a:bodyPr>
          <a:lstStyle/>
          <a:p>
            <a:r>
              <a:rPr lang="ru-RU" dirty="0" smtClean="0"/>
              <a:t>Обмолачивали   зерно   цепами</a:t>
            </a:r>
            <a:endParaRPr lang="ru-RU" dirty="0"/>
          </a:p>
        </p:txBody>
      </p:sp>
      <p:pic>
        <p:nvPicPr>
          <p:cNvPr id="6" name="Содержимое 3" descr="http://www.planetaskazok.ru/images/stories/uznaika/kak_predki_virashivali_hleb/img_4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7158" y="1643050"/>
            <a:ext cx="835824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Выпекали  хлеб  в  русской печи</a:t>
            </a:r>
            <a:endParaRPr lang="ru-RU" dirty="0"/>
          </a:p>
        </p:txBody>
      </p:sp>
      <p:pic>
        <p:nvPicPr>
          <p:cNvPr id="6" name="Содержимое 3" descr="http://www.planetaskazok.ru/images/stories/uznaika/kak_predki_virashivali_hleb/img_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714488"/>
            <a:ext cx="6719913" cy="4136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Содержимое 3" descr="http://images.myshared.ru/5/444206/slide_11.jpg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r="800" b="8506"/>
          <a:stretch/>
        </p:blipFill>
        <p:spPr bwMode="auto">
          <a:xfrm>
            <a:off x="251520" y="188640"/>
            <a:ext cx="8750776" cy="624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</TotalTime>
  <Words>64</Words>
  <Application>Microsoft Office PowerPoint</Application>
  <PresentationFormat>Экран (4:3)</PresentationFormat>
  <Paragraphs>16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«Хлеб – откуда к нам пришёл?» </vt:lpstr>
      <vt:lpstr>Презентация PowerPoint</vt:lpstr>
      <vt:lpstr>Так пахали землю плугом</vt:lpstr>
      <vt:lpstr>Затем землю боронили</vt:lpstr>
      <vt:lpstr>Потом  бросали  зерно</vt:lpstr>
      <vt:lpstr>Когда созревало зерно, его жали серпом</vt:lpstr>
      <vt:lpstr>Обмолачивали   зерно   цепами</vt:lpstr>
      <vt:lpstr>Выпекали  хлеб  в  русской печи</vt:lpstr>
      <vt:lpstr>Презентация PowerPoint</vt:lpstr>
      <vt:lpstr>                         Комбайнёр</vt:lpstr>
      <vt:lpstr>                         Тракторист</vt:lpstr>
      <vt:lpstr>                   Мелиоратор</vt:lpstr>
      <vt:lpstr>                    Агроном</vt:lpstr>
      <vt:lpstr>После     жатвы     зерно     везут      на   мукомольный      завод</vt:lpstr>
      <vt:lpstr>    Мукомольный        завод</vt:lpstr>
      <vt:lpstr>Здесь зерно  превращают  в  муку</vt:lpstr>
      <vt:lpstr>                   Хлебозавод</vt:lpstr>
      <vt:lpstr>  Из этих продуктов пекут хлеб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«Хлеб – откуда к нам пришёл?»</dc:title>
  <dc:creator>Владимир</dc:creator>
  <cp:lastModifiedBy>Acer-PK</cp:lastModifiedBy>
  <cp:revision>16</cp:revision>
  <dcterms:created xsi:type="dcterms:W3CDTF">2016-11-12T16:22:00Z</dcterms:created>
  <dcterms:modified xsi:type="dcterms:W3CDTF">2020-04-09T16:17:24Z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1049-11.2.0.8668</vt:lpwstr>
  </property>
</Properties>
</file>