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6F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skandar\Desktop\работа дистант\внимание фон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8266" y="1628800"/>
            <a:ext cx="4628014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Игры на развитие памяти дошкольников 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575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60648"/>
            <a:ext cx="5328591" cy="6219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1436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404663"/>
            <a:ext cx="5256584" cy="6132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892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60648"/>
            <a:ext cx="4752528" cy="6249807"/>
          </a:xfrm>
        </p:spPr>
      </p:pic>
    </p:spTree>
    <p:extLst>
      <p:ext uri="{BB962C8B-B14F-4D97-AF65-F5344CB8AC3E}">
        <p14:creationId xmlns:p14="http://schemas.microsoft.com/office/powerpoint/2010/main" val="3154615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1" y="311052"/>
            <a:ext cx="4464496" cy="6352263"/>
          </a:xfrm>
        </p:spPr>
      </p:pic>
    </p:spTree>
    <p:extLst>
      <p:ext uri="{BB962C8B-B14F-4D97-AF65-F5344CB8AC3E}">
        <p14:creationId xmlns:p14="http://schemas.microsoft.com/office/powerpoint/2010/main" val="23089290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1179</TotalTime>
  <Words>5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Волна</vt:lpstr>
      <vt:lpstr>Игры на развитие памяти дошкольников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Askandar Guseynov</dc:creator>
  <cp:lastModifiedBy>Askandar</cp:lastModifiedBy>
  <cp:revision>2</cp:revision>
  <dcterms:created xsi:type="dcterms:W3CDTF">2020-04-07T14:31:07Z</dcterms:created>
  <dcterms:modified xsi:type="dcterms:W3CDTF">2020-04-09T11:48:10Z</dcterms:modified>
</cp:coreProperties>
</file>