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3"/>
  </p:notesMasterIdLst>
  <p:sldIdLst>
    <p:sldId id="265" r:id="rId2"/>
    <p:sldId id="290" r:id="rId3"/>
    <p:sldId id="260" r:id="rId4"/>
    <p:sldId id="272" r:id="rId5"/>
    <p:sldId id="268" r:id="rId6"/>
    <p:sldId id="269" r:id="rId7"/>
    <p:sldId id="271" r:id="rId8"/>
    <p:sldId id="273" r:id="rId9"/>
    <p:sldId id="274" r:id="rId10"/>
    <p:sldId id="275" r:id="rId11"/>
    <p:sldId id="281" r:id="rId12"/>
    <p:sldId id="282" r:id="rId13"/>
    <p:sldId id="283" r:id="rId14"/>
    <p:sldId id="277" r:id="rId15"/>
    <p:sldId id="292" r:id="rId16"/>
    <p:sldId id="293" r:id="rId17"/>
    <p:sldId id="278" r:id="rId18"/>
    <p:sldId id="279" r:id="rId19"/>
    <p:sldId id="284" r:id="rId20"/>
    <p:sldId id="289" r:id="rId21"/>
    <p:sldId id="29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4E13-1D47-46EA-A555-6234A6937D83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B5BA3-434E-4BAD-9DC2-72A6208A90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Назови, что нарисовано.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 место звука [Ц] в слове: в начале/в середине/в конце слова.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BF84-EA80-4493-BF31-D495B2D855D8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39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DC867-AE04-4369-915E-4E458BA0571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1039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FEF8-76D9-4018-AEB3-5C22E23A72E8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1039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67F5A-DF83-47AE-B90A-74E449D9D09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039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54-6078-4500-8FD6-72029AB97D71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39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905F-2DA3-4047-AC8A-E0246521B42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039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BEE34-6B3E-420A-B687-42E889D793C3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039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BBED-F045-4F2E-AD42-3E8EE3AB1F52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1039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8287-8D4B-4A1F-A35D-3F5CEEB0AEB7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1039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C261-19BE-4230-BF10-7C8FD21DA4B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039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46ED-9F2A-40B1-A864-46FB3DACECAE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Tm="1039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73E063-EF90-4547-A13A-BF5582ACA180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Tm="10390"/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0" Type="http://schemas.openxmlformats.org/officeDocument/2006/relationships/image" Target="../media/image49.pn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85262"/>
            <a:ext cx="784887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автоматизацию</a:t>
            </a:r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звука </a:t>
            </a:r>
            <a:r>
              <a:rPr lang="en-US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en-US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4400" b="1" dirty="0" smtClean="0">
              <a:ln w="1905"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4221088"/>
            <a:ext cx="37444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учитель-логопед Костина И. В.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ГБДОУ  детский сад  №20 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комбинированного вида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Красногвардейского района Санкт-Петербурга</a:t>
            </a:r>
          </a:p>
        </p:txBody>
      </p:sp>
      <p:pic>
        <p:nvPicPr>
          <p:cNvPr id="6" name="Рисунок 5" descr="Ц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2924944"/>
            <a:ext cx="2782651" cy="35413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1039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4905005304805605505105004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7584" y="476672"/>
            <a:ext cx="2736304" cy="2736304"/>
          </a:xfrm>
          <a:prstGeom prst="rect">
            <a:avLst/>
          </a:prstGeom>
        </p:spPr>
      </p:pic>
      <p:pic>
        <p:nvPicPr>
          <p:cNvPr id="13" name="Рисунок 12" descr="Flock_of_sheep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92080" y="332656"/>
            <a:ext cx="2304256" cy="2818223"/>
          </a:xfrm>
          <a:prstGeom prst="rect">
            <a:avLst/>
          </a:prstGeom>
        </p:spPr>
      </p:pic>
      <p:pic>
        <p:nvPicPr>
          <p:cNvPr id="14" name="Рисунок 13" descr="sinici_ptici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99592" y="3789040"/>
            <a:ext cx="2818360" cy="2376264"/>
          </a:xfrm>
          <a:prstGeom prst="rect">
            <a:avLst/>
          </a:prstGeom>
        </p:spPr>
      </p:pic>
      <p:pic>
        <p:nvPicPr>
          <p:cNvPr id="15" name="Рисунок 14" descr="42-25155719_Parus_major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48064" y="3573016"/>
            <a:ext cx="2592288" cy="2626076"/>
          </a:xfrm>
          <a:prstGeom prst="rect">
            <a:avLst/>
          </a:prstGeom>
        </p:spPr>
      </p:pic>
      <p:sp>
        <p:nvSpPr>
          <p:cNvPr id="16" name="Стрелка вправо 15">
            <a:hlinkClick r:id="rId6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73396" y="260648"/>
            <a:ext cx="4755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«Посчитай»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g19852276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07904" y="2708920"/>
            <a:ext cx="1905000" cy="1905000"/>
          </a:xfrm>
          <a:prstGeom prst="rect">
            <a:avLst/>
          </a:prstGeom>
        </p:spPr>
      </p:pic>
      <p:pic>
        <p:nvPicPr>
          <p:cNvPr id="10" name="Рисунок 9" descr="g19852276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556792"/>
            <a:ext cx="1905000" cy="1905000"/>
          </a:xfrm>
          <a:prstGeom prst="rect">
            <a:avLst/>
          </a:prstGeom>
        </p:spPr>
      </p:pic>
      <p:pic>
        <p:nvPicPr>
          <p:cNvPr id="11" name="Рисунок 10" descr="g19852276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372200" y="1628800"/>
            <a:ext cx="1905000" cy="1905000"/>
          </a:xfrm>
          <a:prstGeom prst="rect">
            <a:avLst/>
          </a:prstGeom>
        </p:spPr>
      </p:pic>
      <p:pic>
        <p:nvPicPr>
          <p:cNvPr id="12" name="Рисунок 11" descr="g19852276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4221088"/>
            <a:ext cx="1905000" cy="1905000"/>
          </a:xfrm>
          <a:prstGeom prst="rect">
            <a:avLst/>
          </a:prstGeom>
        </p:spPr>
      </p:pic>
      <p:pic>
        <p:nvPicPr>
          <p:cNvPr id="13" name="Рисунок 12" descr="g19852276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372200" y="4293096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a-32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1628800"/>
            <a:ext cx="2380900" cy="37993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33747"/>
            <a:ext cx="2110150" cy="336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356992"/>
            <a:ext cx="1944216" cy="310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3284984"/>
            <a:ext cx="2110150" cy="336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ma-323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40152" y="260648"/>
            <a:ext cx="1934904" cy="3087613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ndenas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5856" y="1700808"/>
            <a:ext cx="2880320" cy="29920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60648"/>
            <a:ext cx="28956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501008"/>
            <a:ext cx="28956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ndenas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485048"/>
            <a:ext cx="2664296" cy="2767606"/>
          </a:xfrm>
          <a:prstGeom prst="rect">
            <a:avLst/>
          </a:prstGeom>
        </p:spPr>
      </p:pic>
      <p:pic>
        <p:nvPicPr>
          <p:cNvPr id="12" name="Рисунок 11" descr="indenas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52120" y="3501008"/>
            <a:ext cx="2603040" cy="2703974"/>
          </a:xfrm>
          <a:prstGeom prst="rect">
            <a:avLst/>
          </a:prstGeom>
        </p:spPr>
      </p:pic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260648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«Звери-мамы»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firefoxhasanewaddo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756" y="1484784"/>
            <a:ext cx="4388252" cy="2664296"/>
          </a:xfrm>
          <a:prstGeom prst="rect">
            <a:avLst/>
          </a:prstGeom>
        </p:spPr>
      </p:pic>
      <p:pic>
        <p:nvPicPr>
          <p:cNvPr id="10" name="Рисунок 9" descr="0_5a292_a9ff9db4_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4048" y="2708920"/>
            <a:ext cx="3744416" cy="3102516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22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332656"/>
            <a:ext cx="3630168" cy="4176464"/>
          </a:xfrm>
          <a:prstGeom prst="rect">
            <a:avLst/>
          </a:prstGeom>
        </p:spPr>
      </p:pic>
      <p:pic>
        <p:nvPicPr>
          <p:cNvPr id="13" name="Рисунок 12" descr="0_671c9_7e104c61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1628800"/>
            <a:ext cx="3888432" cy="4251352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9665_485317403781_560223781_6944700_1807601_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404664"/>
            <a:ext cx="4735165" cy="3168352"/>
          </a:xfrm>
          <a:prstGeom prst="rect">
            <a:avLst/>
          </a:prstGeom>
        </p:spPr>
      </p:pic>
      <p:pic>
        <p:nvPicPr>
          <p:cNvPr id="9" name="Рисунок 8" descr="1314563781_100001_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62874" y="1916832"/>
            <a:ext cx="3701614" cy="4099904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6844" y="188640"/>
            <a:ext cx="7748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«Что где хранится?» 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16832"/>
            <a:ext cx="38052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Сухари - … (в сухарнице)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573016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Суп - … (в супнице)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cuxarnisa.jpg"/>
          <p:cNvPicPr>
            <a:picLocks noChangeAspect="1"/>
          </p:cNvPicPr>
          <p:nvPr/>
        </p:nvPicPr>
        <p:blipFill>
          <a:blip r:embed="rId2" cstate="print"/>
          <a:srcRect t="10401" b="14000"/>
          <a:stretch>
            <a:fillRect/>
          </a:stretch>
        </p:blipFill>
        <p:spPr>
          <a:xfrm>
            <a:off x="5148064" y="1052736"/>
            <a:ext cx="2520280" cy="1379703"/>
          </a:xfrm>
          <a:prstGeom prst="rect">
            <a:avLst/>
          </a:prstGeom>
        </p:spPr>
      </p:pic>
      <p:pic>
        <p:nvPicPr>
          <p:cNvPr id="9" name="Рисунок 8" descr="16.jpg"/>
          <p:cNvPicPr>
            <a:picLocks noChangeAspect="1"/>
          </p:cNvPicPr>
          <p:nvPr/>
        </p:nvPicPr>
        <p:blipFill>
          <a:blip r:embed="rId3" cstate="print"/>
          <a:srcRect t="8001" b="13251"/>
          <a:stretch>
            <a:fillRect/>
          </a:stretch>
        </p:blipFill>
        <p:spPr>
          <a:xfrm>
            <a:off x="5076056" y="2492896"/>
            <a:ext cx="2636912" cy="207653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99592" y="5373216"/>
            <a:ext cx="3358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Хлеб - … (в хлебнице)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Рисунок 10" descr="magazin-4e83c917263f7.jpg"/>
          <p:cNvPicPr>
            <a:picLocks noChangeAspect="1"/>
          </p:cNvPicPr>
          <p:nvPr/>
        </p:nvPicPr>
        <p:blipFill>
          <a:blip r:embed="rId4" cstate="print"/>
          <a:srcRect l="3129" t="19760" r="4641" b="21273"/>
          <a:stretch>
            <a:fillRect/>
          </a:stretch>
        </p:blipFill>
        <p:spPr>
          <a:xfrm>
            <a:off x="5076056" y="4725144"/>
            <a:ext cx="2808312" cy="1795478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124744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Конфеты - … (в </a:t>
            </a:r>
            <a:r>
              <a:rPr lang="ru-RU" sz="24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конфетнице</a:t>
            </a: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21297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Сахар - … (в сахарнице)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1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88640"/>
            <a:ext cx="2741290" cy="2055968"/>
          </a:xfrm>
          <a:prstGeom prst="rect">
            <a:avLst/>
          </a:prstGeom>
        </p:spPr>
      </p:pic>
      <p:pic>
        <p:nvPicPr>
          <p:cNvPr id="8" name="Рисунок 7" descr="00019058.jpg"/>
          <p:cNvPicPr>
            <a:picLocks noChangeAspect="1"/>
          </p:cNvPicPr>
          <p:nvPr/>
        </p:nvPicPr>
        <p:blipFill>
          <a:blip r:embed="rId3" cstate="print"/>
          <a:srcRect t="28323" r="9681"/>
          <a:stretch>
            <a:fillRect/>
          </a:stretch>
        </p:blipFill>
        <p:spPr>
          <a:xfrm>
            <a:off x="5004048" y="2204864"/>
            <a:ext cx="3361556" cy="24809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27584" y="5157192"/>
            <a:ext cx="3640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Мыло - … (в мыльнице)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130319_enl.jpg"/>
          <p:cNvPicPr>
            <a:picLocks noChangeAspect="1"/>
          </p:cNvPicPr>
          <p:nvPr/>
        </p:nvPicPr>
        <p:blipFill>
          <a:blip r:embed="rId4" cstate="print"/>
          <a:srcRect l="8421" t="23540" r="10310" b="29210"/>
          <a:stretch>
            <a:fillRect/>
          </a:stretch>
        </p:blipFill>
        <p:spPr>
          <a:xfrm>
            <a:off x="5220072" y="4581128"/>
            <a:ext cx="3096344" cy="1800200"/>
          </a:xfrm>
          <a:prstGeom prst="rect">
            <a:avLst/>
          </a:prstGeom>
        </p:spPr>
      </p:pic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188640"/>
            <a:ext cx="51796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«Выдумщики»</a:t>
            </a:r>
            <a:endParaRPr lang="ru-RU" sz="4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284984"/>
            <a:ext cx="896448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выдумщик, Катя - … (выдумщица), Оля и Юля - … (выдумщицы).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волшебник, Катя - … (волшебница), Оля и Юля - … (волшебницы).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охотник, Катя - … (охотница), Оля и Юля - … (охотницы).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писатель, Катя - … (писательница), Оля и Юля - … (писательницы).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певец, Катя - … (певица), Оля и Юля - … (певицы).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учитель, Катя - … (учительница), Оля и Юля - …(учительницы).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воспитатель, Катя - … </a:t>
            </a:r>
            <a:r>
              <a:rPr lang="ru-RU" sz="1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(воспитательница), </a:t>
            </a: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Оля и Юля - … </a:t>
            </a:r>
            <a:r>
              <a:rPr lang="ru-RU" sz="1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(воспитательницы).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- модник,  Катя - … (модница), Оля и Юля - … (модницы).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– умник, Катя - … (умница), Оля и Юля - … (умницы).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Вова – затейник, Катя - … (затейница), Оля и Юля - … (затейницы).</a:t>
            </a:r>
          </a:p>
          <a:p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CZ114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2040632" cy="2340073"/>
          </a:xfrm>
          <a:prstGeom prst="rect">
            <a:avLst/>
          </a:prstGeom>
        </p:spPr>
      </p:pic>
      <p:pic>
        <p:nvPicPr>
          <p:cNvPr id="9" name="Рисунок 8" descr="7e13f9b985a7.png"/>
          <p:cNvPicPr>
            <a:picLocks noChangeAspect="1"/>
          </p:cNvPicPr>
          <p:nvPr/>
        </p:nvPicPr>
        <p:blipFill>
          <a:blip r:embed="rId3" cstate="print"/>
          <a:srcRect l="42005" r="6990"/>
          <a:stretch>
            <a:fillRect/>
          </a:stretch>
        </p:blipFill>
        <p:spPr>
          <a:xfrm>
            <a:off x="6156176" y="1196752"/>
            <a:ext cx="1224136" cy="2400000"/>
          </a:xfrm>
          <a:prstGeom prst="rect">
            <a:avLst/>
          </a:prstGeom>
        </p:spPr>
      </p:pic>
      <p:pic>
        <p:nvPicPr>
          <p:cNvPr id="11" name="Рисунок 10" descr="7e13f9b985a7.png"/>
          <p:cNvPicPr>
            <a:picLocks noChangeAspect="1"/>
          </p:cNvPicPr>
          <p:nvPr/>
        </p:nvPicPr>
        <p:blipFill>
          <a:blip r:embed="rId3" cstate="print"/>
          <a:srcRect l="42005" r="6990"/>
          <a:stretch>
            <a:fillRect/>
          </a:stretch>
        </p:blipFill>
        <p:spPr>
          <a:xfrm>
            <a:off x="5436096" y="1052736"/>
            <a:ext cx="1224136" cy="2400000"/>
          </a:xfrm>
          <a:prstGeom prst="rect">
            <a:avLst/>
          </a:prstGeom>
        </p:spPr>
      </p:pic>
      <p:pic>
        <p:nvPicPr>
          <p:cNvPr id="10" name="Рисунок 9" descr="babies9p.jpg"/>
          <p:cNvPicPr>
            <a:picLocks noChangeAspect="1"/>
          </p:cNvPicPr>
          <p:nvPr/>
        </p:nvPicPr>
        <p:blipFill>
          <a:blip r:embed="rId4" cstate="print"/>
          <a:srcRect l="35294" t="61080" r="35294"/>
          <a:stretch>
            <a:fillRect/>
          </a:stretch>
        </p:blipFill>
        <p:spPr>
          <a:xfrm>
            <a:off x="3275856" y="927410"/>
            <a:ext cx="1224136" cy="2289406"/>
          </a:xfrm>
          <a:prstGeom prst="rect">
            <a:avLst/>
          </a:prstGeom>
        </p:spPr>
      </p:pic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65785" y="2967335"/>
            <a:ext cx="22634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8509" y="620688"/>
            <a:ext cx="8272008" cy="51398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en-US" sz="48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автоматизация звука [Ц] в словах,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предложениях и связной речи;</a:t>
            </a: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развитие логического мышления;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навыков словообразования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словоизменения;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расширение и активизация словаря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темам «животные», «посуда», «профессии»;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фонематического слуха;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-развитие навыков фонематического анализа.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470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7. «Начало/середина/конец»</a:t>
            </a:r>
            <a:endParaRPr lang="ru-RU" sz="4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Рисунок 12" descr="4528939-245723453.jpg"/>
          <p:cNvPicPr>
            <a:picLocks noChangeAspect="1"/>
          </p:cNvPicPr>
          <p:nvPr/>
        </p:nvPicPr>
        <p:blipFill>
          <a:blip r:embed="rId3" cstate="print"/>
          <a:srcRect t="19003" r="54011" b="11580"/>
          <a:stretch>
            <a:fillRect/>
          </a:stretch>
        </p:blipFill>
        <p:spPr>
          <a:xfrm>
            <a:off x="611560" y="836712"/>
            <a:ext cx="1872208" cy="1439368"/>
          </a:xfrm>
          <a:prstGeom prst="rect">
            <a:avLst/>
          </a:prstGeom>
        </p:spPr>
      </p:pic>
      <p:pic>
        <p:nvPicPr>
          <p:cNvPr id="15" name="Рисунок 14" descr="sad002.jpg"/>
          <p:cNvPicPr>
            <a:picLocks noChangeAspect="1"/>
          </p:cNvPicPr>
          <p:nvPr/>
        </p:nvPicPr>
        <p:blipFill>
          <a:blip r:embed="rId4" cstate="print"/>
          <a:srcRect l="8001" t="2751" r="16400"/>
          <a:stretch>
            <a:fillRect/>
          </a:stretch>
        </p:blipFill>
        <p:spPr>
          <a:xfrm>
            <a:off x="6804248" y="2132856"/>
            <a:ext cx="2167138" cy="3717032"/>
          </a:xfrm>
          <a:prstGeom prst="rect">
            <a:avLst/>
          </a:prstGeom>
        </p:spPr>
      </p:pic>
      <p:pic>
        <p:nvPicPr>
          <p:cNvPr id="16" name="Рисунок 15" descr="ba65b5e04eb6.jpg"/>
          <p:cNvPicPr>
            <a:picLocks noChangeAspect="1"/>
          </p:cNvPicPr>
          <p:nvPr/>
        </p:nvPicPr>
        <p:blipFill>
          <a:blip r:embed="rId5" cstate="print"/>
          <a:srcRect l="19176" t="20469" r="22421" b="18107"/>
          <a:stretch>
            <a:fillRect/>
          </a:stretch>
        </p:blipFill>
        <p:spPr>
          <a:xfrm>
            <a:off x="323528" y="2348880"/>
            <a:ext cx="2193474" cy="3168352"/>
          </a:xfrm>
          <a:prstGeom prst="rect">
            <a:avLst/>
          </a:prstGeom>
        </p:spPr>
      </p:pic>
      <p:pic>
        <p:nvPicPr>
          <p:cNvPr id="17" name="Рисунок 16" descr="1306219661_206833479_1----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1916832"/>
            <a:ext cx="2046536" cy="3773112"/>
          </a:xfrm>
          <a:prstGeom prst="rect">
            <a:avLst/>
          </a:prstGeom>
        </p:spPr>
      </p:pic>
      <p:pic>
        <p:nvPicPr>
          <p:cNvPr id="18" name="Рисунок 17" descr="img20110403182456_209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99792" y="980728"/>
            <a:ext cx="2553072" cy="2553072"/>
          </a:xfrm>
          <a:prstGeom prst="rect">
            <a:avLst/>
          </a:prstGeom>
        </p:spPr>
      </p:pic>
      <p:pic>
        <p:nvPicPr>
          <p:cNvPr id="10" name="Рисунок 9" descr="blog_pzl_pl.jpg"/>
          <p:cNvPicPr>
            <a:picLocks noChangeAspect="1"/>
          </p:cNvPicPr>
          <p:nvPr/>
        </p:nvPicPr>
        <p:blipFill>
          <a:blip r:embed="rId8" cstate="print"/>
          <a:srcRect l="18501" r="19550"/>
          <a:stretch>
            <a:fillRect/>
          </a:stretch>
        </p:blipFill>
        <p:spPr>
          <a:xfrm>
            <a:off x="2699792" y="3356992"/>
            <a:ext cx="1588936" cy="25649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b="11156"/>
          <a:stretch>
            <a:fillRect/>
          </a:stretch>
        </p:blipFill>
        <p:spPr bwMode="auto">
          <a:xfrm>
            <a:off x="5148064" y="908720"/>
            <a:ext cx="3456384" cy="114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11560" y="6021288"/>
            <a:ext cx="1944216" cy="57606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6021288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979712" y="6021288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683568" y="6093296"/>
            <a:ext cx="432048" cy="432048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0" cstate="print"/>
          <a:srcRect l="26838" t="75421" r="61540" b="16704"/>
          <a:stretch>
            <a:fillRect/>
          </a:stretch>
        </p:blipFill>
        <p:spPr bwMode="auto">
          <a:xfrm>
            <a:off x="3923928" y="5877272"/>
            <a:ext cx="1944216" cy="74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0" cstate="print"/>
          <a:srcRect l="26838" t="75421" r="61540" b="16704"/>
          <a:stretch>
            <a:fillRect/>
          </a:stretch>
        </p:blipFill>
        <p:spPr bwMode="auto">
          <a:xfrm>
            <a:off x="6660232" y="5877272"/>
            <a:ext cx="1944216" cy="74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Овал 22"/>
          <p:cNvSpPr/>
          <p:nvPr/>
        </p:nvSpPr>
        <p:spPr>
          <a:xfrm>
            <a:off x="4644008" y="6021288"/>
            <a:ext cx="432048" cy="432048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956376" y="6021288"/>
            <a:ext cx="432048" cy="432048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 cstate="print"/>
          <a:srcRect l="23244" t="79516" r="8130" b="17314"/>
          <a:stretch>
            <a:fillRect/>
          </a:stretch>
        </p:blipFill>
        <p:spPr bwMode="auto">
          <a:xfrm>
            <a:off x="35496" y="6624736"/>
            <a:ext cx="9107488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трелка вправо 25">
            <a:hlinkClick r:id="rId12" action="ppaction://hlinksldjump"/>
          </p:cNvPr>
          <p:cNvSpPr/>
          <p:nvPr/>
        </p:nvSpPr>
        <p:spPr>
          <a:xfrm flipH="1">
            <a:off x="8532440" y="6381328"/>
            <a:ext cx="432048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47257 0.90301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6.2963E-6 L -0.32275 0.82962 " pathEditMode="relative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-0.69305 0.92384 " pathEditMode="relative" ptsTypes="AA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0.60643 0.76643 " pathEditMode="relative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8148E-6 L 0.33073 0.69305 " pathEditMode="relative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20486 0.99746 " pathEditMode="relative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8.51852E-6 L -0.02361 0.95556 " pathEditMode="relative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83671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Список использованных материалов: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</a:rPr>
              <a:t> Речевой материал для задания №1 – </a:t>
            </a:r>
            <a:r>
              <a:rPr lang="en-US" b="1" dirty="0" err="1" smtClean="0">
                <a:solidFill>
                  <a:srgbClr val="0070C0"/>
                </a:solidFill>
              </a:rPr>
              <a:t>Yandex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</a:rPr>
              <a:t> Картинный материал </a:t>
            </a:r>
            <a:r>
              <a:rPr lang="en-US" b="1" dirty="0" smtClean="0">
                <a:solidFill>
                  <a:srgbClr val="0070C0"/>
                </a:solidFill>
              </a:rPr>
              <a:t> - 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Yandex</a:t>
            </a:r>
            <a:endParaRPr lang="ru-RU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8136904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СОДЕРЖАНИЕ:</a:t>
            </a:r>
          </a:p>
          <a:p>
            <a:pPr algn="ctr"/>
            <a:endParaRPr lang="ru-RU" sz="44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«Отгадай загадку»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«Один-много»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«Посчитай»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«Звери-мамы»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«Что где хранится?»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«Выдумщики»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«Начало/середина/конец»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08920"/>
            <a:ext cx="40149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весь мир обогреваешь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усталости не знаешь,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Улыбаешься в оконце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зовут тебя все …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1487" y="548680"/>
            <a:ext cx="7102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«Отгадай загадку»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solnishk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1916832"/>
            <a:ext cx="3810000" cy="3810000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340768"/>
            <a:ext cx="43009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Явился в жёлтой шубке: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Прощайте, две скорлупки!</a:t>
            </a:r>
          </a:p>
          <a:p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07707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Клохчет, квохчет,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созывает,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Всех под крыло собирает.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cb003817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836712"/>
            <a:ext cx="4248472" cy="2146135"/>
          </a:xfrm>
          <a:prstGeom prst="rect">
            <a:avLst/>
          </a:prstGeom>
        </p:spPr>
      </p:pic>
      <p:pic>
        <p:nvPicPr>
          <p:cNvPr id="8" name="Рисунок 7" descr="Hen-Pic-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9552" y="3356992"/>
            <a:ext cx="3744416" cy="2602826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764704"/>
            <a:ext cx="2880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Она, как змейка,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траве мелькает,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Хвостом виляет.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Хвост оборвёт –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Другой наживёт.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4437112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шесте - дворец,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дворце – певец.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2007-05_Eidechse_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476672"/>
            <a:ext cx="3923928" cy="2753139"/>
          </a:xfrm>
          <a:prstGeom prst="rect">
            <a:avLst/>
          </a:prstGeom>
        </p:spPr>
      </p:pic>
      <p:pic>
        <p:nvPicPr>
          <p:cNvPr id="9" name="Рисунок 8" descr="436a97ac69f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87624" y="2996952"/>
            <a:ext cx="2507288" cy="3552056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6"/>
            <a:ext cx="36665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Несётся и стреляет,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Ворчит скороговоркой.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Трамваю не угнаться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этой тараторкой.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221088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полю скачет –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Ушки прячет,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Встанет столбом –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Ушки торчком.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1024_Yamah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908720"/>
            <a:ext cx="3275856" cy="2456892"/>
          </a:xfrm>
          <a:prstGeom prst="rect">
            <a:avLst/>
          </a:prstGeom>
        </p:spPr>
      </p:pic>
      <p:pic>
        <p:nvPicPr>
          <p:cNvPr id="9" name="Рисунок 8" descr="_1_~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87624" y="3068960"/>
            <a:ext cx="2207692" cy="3168352"/>
          </a:xfrm>
          <a:prstGeom prst="rect">
            <a:avLst/>
          </a:prstGeom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 flipH="1">
            <a:off x="8244408" y="6309320"/>
            <a:ext cx="576064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404664"/>
            <a:ext cx="5642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«Один-много»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7" y="1844824"/>
            <a:ext cx="300685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63861_2d8987c4_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99992" y="3068960"/>
            <a:ext cx="3744416" cy="3057198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000186921-previe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31573" y="764704"/>
            <a:ext cx="2976331" cy="2232248"/>
          </a:xfrm>
          <a:prstGeom prst="rect">
            <a:avLst/>
          </a:prstGeom>
        </p:spPr>
      </p:pic>
      <p:pic>
        <p:nvPicPr>
          <p:cNvPr id="13" name="Рисунок 12" descr="230782_47472-700x5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620688"/>
            <a:ext cx="2880320" cy="2355049"/>
          </a:xfrm>
          <a:prstGeom prst="rect">
            <a:avLst/>
          </a:prstGeom>
        </p:spPr>
      </p:pic>
      <p:pic>
        <p:nvPicPr>
          <p:cNvPr id="14" name="Рисунок 13" descr="high-cholestero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03648" y="3861048"/>
            <a:ext cx="1860798" cy="2487267"/>
          </a:xfrm>
          <a:prstGeom prst="rect">
            <a:avLst/>
          </a:prstGeom>
        </p:spPr>
      </p:pic>
      <p:pic>
        <p:nvPicPr>
          <p:cNvPr id="15" name="Рисунок 14" descr="106759rdd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60032" y="3573016"/>
            <a:ext cx="3384376" cy="2756856"/>
          </a:xfrm>
          <a:prstGeom prst="rect">
            <a:avLst/>
          </a:prstGeom>
        </p:spPr>
      </p:pic>
    </p:spTree>
  </p:cSld>
  <p:clrMapOvr>
    <a:masterClrMapping/>
  </p:clrMapOvr>
  <p:transition advTm="10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669</TotalTime>
  <Words>499</Words>
  <Application>Microsoft Office PowerPoint</Application>
  <PresentationFormat>Экран (4:3)</PresentationFormat>
  <Paragraphs>87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игре «Четвёртый лишний»</dc:title>
  <dc:creator>Admin</dc:creator>
  <cp:lastModifiedBy>Костина</cp:lastModifiedBy>
  <cp:revision>123</cp:revision>
  <dcterms:created xsi:type="dcterms:W3CDTF">2011-10-23T19:39:39Z</dcterms:created>
  <dcterms:modified xsi:type="dcterms:W3CDTF">2020-04-09T13:35:13Z</dcterms:modified>
</cp:coreProperties>
</file>