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4" r:id="rId7"/>
    <p:sldId id="266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jpeg"/><Relationship Id="rId5" Type="http://schemas.openxmlformats.org/officeDocument/2006/relationships/image" Target="../media/image5.gif"/><Relationship Id="rId10" Type="http://schemas.openxmlformats.org/officeDocument/2006/relationships/image" Target="../media/image10.jpeg"/><Relationship Id="rId4" Type="http://schemas.openxmlformats.org/officeDocument/2006/relationships/image" Target="../media/image4.gif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12.jpeg"/><Relationship Id="rId7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9.png"/><Relationship Id="rId10" Type="http://schemas.openxmlformats.org/officeDocument/2006/relationships/image" Target="../media/image7.gif"/><Relationship Id="rId4" Type="http://schemas.openxmlformats.org/officeDocument/2006/relationships/image" Target="../media/image8.jpeg"/><Relationship Id="rId9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6.gif"/><Relationship Id="rId7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4.jpeg"/><Relationship Id="rId5" Type="http://schemas.openxmlformats.org/officeDocument/2006/relationships/image" Target="../media/image7.gif"/><Relationship Id="rId10" Type="http://schemas.openxmlformats.org/officeDocument/2006/relationships/image" Target="../media/image9.png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6.gif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12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4.gif"/><Relationship Id="rId5" Type="http://schemas.openxmlformats.org/officeDocument/2006/relationships/image" Target="../media/image8.jpeg"/><Relationship Id="rId10" Type="http://schemas.openxmlformats.org/officeDocument/2006/relationships/image" Target="../media/image5.gif"/><Relationship Id="rId4" Type="http://schemas.openxmlformats.org/officeDocument/2006/relationships/image" Target="../media/image16.jpeg"/><Relationship Id="rId9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19.jpeg"/><Relationship Id="rId7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0" Type="http://schemas.openxmlformats.org/officeDocument/2006/relationships/image" Target="../media/image6.gif"/><Relationship Id="rId4" Type="http://schemas.openxmlformats.org/officeDocument/2006/relationships/image" Target="../media/image20.jpeg"/><Relationship Id="rId9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5298" y="2967335"/>
            <a:ext cx="731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Интерактивная (математическая) игра</a:t>
            </a:r>
          </a:p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«Сложение</a:t>
            </a:r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4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Часть первая</a:t>
            </a:r>
            <a:endParaRPr lang="ru-RU" sz="2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806489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Малыш, ты наверняка выучил все цифры и научился считать, поэтому сейчас самое время познакомиться с основным арифметическими действиями. И первым таким действием станет сложение, которое обозначается знаком «+».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нашей математической игре тебе необходимо будет сложить предметы нарисованные на доске и выбрать полученное число с помощью мышки. С каждым новым заданием количество  предметов будет увеличиваться, а значит и решить пример будет сложнее. Но если ты будешь внимательным, то обязательно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Справишься с заданием без ошибок.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Приступаем к игре.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dva_red_sss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784" y="5517232"/>
            <a:ext cx="752661" cy="1003548"/>
          </a:xfrm>
          <a:prstGeom prst="rect">
            <a:avLst/>
          </a:prstGeom>
        </p:spPr>
      </p:pic>
      <p:pic>
        <p:nvPicPr>
          <p:cNvPr id="4" name="Рисунок 3" descr="five_yellow_sss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288" y="5517232"/>
            <a:ext cx="698655" cy="931540"/>
          </a:xfrm>
          <a:prstGeom prst="rect">
            <a:avLst/>
          </a:prstGeom>
        </p:spPr>
      </p:pic>
      <p:pic>
        <p:nvPicPr>
          <p:cNvPr id="5" name="Рисунок 4" descr="four_cobalt_blue_sss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5517232"/>
            <a:ext cx="716657" cy="955543"/>
          </a:xfrm>
          <a:prstGeom prst="rect">
            <a:avLst/>
          </a:prstGeom>
        </p:spPr>
      </p:pic>
      <p:pic>
        <p:nvPicPr>
          <p:cNvPr id="7" name="Рисунок 6" descr="one_blue_sss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5517232"/>
            <a:ext cx="716657" cy="955542"/>
          </a:xfrm>
          <a:prstGeom prst="rect">
            <a:avLst/>
          </a:prstGeom>
        </p:spPr>
      </p:pic>
      <p:pic>
        <p:nvPicPr>
          <p:cNvPr id="8" name="Рисунок 7" descr="tri_yellow_sss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5517232"/>
            <a:ext cx="716657" cy="955543"/>
          </a:xfrm>
          <a:prstGeom prst="rect">
            <a:avLst/>
          </a:prstGeom>
        </p:spPr>
      </p:pic>
      <p:pic>
        <p:nvPicPr>
          <p:cNvPr id="10" name="Рисунок 9" descr="плюс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2276872"/>
            <a:ext cx="999555" cy="995112"/>
          </a:xfrm>
          <a:prstGeom prst="rect">
            <a:avLst/>
          </a:prstGeom>
        </p:spPr>
      </p:pic>
      <p:pic>
        <p:nvPicPr>
          <p:cNvPr id="11" name="Рисунок 10" descr="равно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104" y="2132856"/>
            <a:ext cx="1287587" cy="1287587"/>
          </a:xfrm>
          <a:prstGeom prst="rect">
            <a:avLst/>
          </a:prstGeom>
        </p:spPr>
      </p:pic>
      <p:pic>
        <p:nvPicPr>
          <p:cNvPr id="12" name="Рисунок 11" descr="груша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772816"/>
            <a:ext cx="1657722" cy="1861028"/>
          </a:xfrm>
          <a:prstGeom prst="rect">
            <a:avLst/>
          </a:prstGeom>
        </p:spPr>
      </p:pic>
      <p:pic>
        <p:nvPicPr>
          <p:cNvPr id="13" name="Рисунок 12" descr="ноль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1844824"/>
            <a:ext cx="1542852" cy="1884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5.83719E-6 C 0.00834 -0.0495 0.03941 -0.05574 0.06615 -0.08812 C 0.07743 -0.10177 0.08872 -0.11564 0.1 -0.12929 C 0.10972 -0.14108 0.12361 -0.14409 0.13542 -0.15172 C 0.1665 -0.17161 0.20035 -0.18086 0.23386 -0.19057 C 0.25243 -0.19589 0.26875 -0.21023 0.28768 -0.21324 C 0.33629 -0.22087 0.38681 -0.22203 0.43542 -0.22341 C 0.45087 -0.22434 0.4665 -0.22295 0.4816 -0.22758 C 0.48768 -0.22943 0.49254 -0.23706 0.49844 -0.23983 C 0.51042 -0.24515 0.52309 -0.24631 0.53542 -0.24793 C 0.54757 -0.25117 0.57222 -0.25417 0.57222 -0.25417 C 0.57934 -0.2588 0.58611 -0.26203 0.59375 -0.26435 C 0.60139 -0.26944 0.60261 -0.27198 0.60469 -0.28285 C 0.60573 -0.33165 0.60712 -0.34275 0.60469 -0.38738 C 0.60313 -0.41652 0.59844 -0.44335 0.59844 -0.47341 " pathEditMode="relative" ptsTypes="fff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Без названия (10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1628800"/>
            <a:ext cx="1440159" cy="127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Без названия (10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1556792"/>
            <a:ext cx="1512168" cy="1335010"/>
          </a:xfrm>
          <a:prstGeom prst="rect">
            <a:avLst/>
          </a:prstGeom>
        </p:spPr>
      </p:pic>
      <p:pic>
        <p:nvPicPr>
          <p:cNvPr id="9" name="Рисунок 8" descr="плюс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1916832"/>
            <a:ext cx="783531" cy="780048"/>
          </a:xfrm>
          <a:prstGeom prst="rect">
            <a:avLst/>
          </a:prstGeom>
        </p:spPr>
      </p:pic>
      <p:pic>
        <p:nvPicPr>
          <p:cNvPr id="10" name="Рисунок 9" descr="равно1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1700808"/>
            <a:ext cx="1224136" cy="1224136"/>
          </a:xfrm>
          <a:prstGeom prst="rect">
            <a:avLst/>
          </a:prstGeom>
        </p:spPr>
      </p:pic>
      <p:pic>
        <p:nvPicPr>
          <p:cNvPr id="11" name="Рисунок 10" descr="one_blue_sss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5733256"/>
            <a:ext cx="720080" cy="1124744"/>
          </a:xfrm>
          <a:prstGeom prst="rect">
            <a:avLst/>
          </a:prstGeom>
        </p:spPr>
      </p:pic>
      <p:pic>
        <p:nvPicPr>
          <p:cNvPr id="12" name="Рисунок 11" descr="dva_red_sss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5709253"/>
            <a:ext cx="861560" cy="1148747"/>
          </a:xfrm>
          <a:prstGeom prst="rect">
            <a:avLst/>
          </a:prstGeom>
        </p:spPr>
      </p:pic>
      <p:pic>
        <p:nvPicPr>
          <p:cNvPr id="13" name="Рисунок 12" descr="four_cobalt_blue_sss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0082" y="5733256"/>
            <a:ext cx="843558" cy="1124744"/>
          </a:xfrm>
          <a:prstGeom prst="rect">
            <a:avLst/>
          </a:prstGeom>
        </p:spPr>
      </p:pic>
      <p:pic>
        <p:nvPicPr>
          <p:cNvPr id="14" name="Рисунок 13" descr="five_yellow_sss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0242" y="5733256"/>
            <a:ext cx="843558" cy="1124744"/>
          </a:xfrm>
          <a:prstGeom prst="rect">
            <a:avLst/>
          </a:prstGeom>
        </p:spPr>
      </p:pic>
      <p:pic>
        <p:nvPicPr>
          <p:cNvPr id="15" name="Рисунок 14" descr="tri_yellow_sss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5733256"/>
            <a:ext cx="843558" cy="1124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5.28215E-6 C 0.00417 -0.01088 0.00556 -0.0236 0.01233 -0.03262 C 0.01945 -0.04233 0.02795 -0.04996 0.03542 -0.05944 C 0.05556 -0.08511 0.08438 -0.12859 0.11077 -0.14756 C 0.12292 -0.15635 0.13629 -0.16074 0.14931 -0.16583 C 0.17032 -0.18363 0.15243 -0.17138 0.18004 -0.18017 C 0.19757 -0.18572 0.21372 -0.19705 0.23091 -0.20283 C 0.2382 -0.22272 0.26372 -0.23729 0.27691 -0.25209 C 0.29271 -0.26967 0.30504 -0.29141 0.32014 -0.30944 C 0.36459 -0.3624 0.30886 -0.29048 0.34931 -0.33396 C 0.35538 -0.34043 0.36788 -0.36425 0.37552 -0.37096 C 0.37847 -0.3853 0.38212 -0.39894 0.38785 -0.4119 C 0.39132 -0.41976 0.39653 -0.42623 0.4 -0.43433 C 0.40643 -0.44913 0.40955 -0.46624 0.41545 -0.48151 C 0.41719 -0.49261 0.42136 -0.51111 0.42622 -0.52036 C 0.42813 -0.53054 0.4283 -0.54117 0.43091 -0.55112 C 0.43334 -0.57031 0.43247 -0.55944 0.43247 -0.58396 " pathEditMode="relative" ptsTypes="ffffffffffffffff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one_blue_sss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5517232"/>
            <a:ext cx="843558" cy="1124744"/>
          </a:xfrm>
          <a:prstGeom prst="rect">
            <a:avLst/>
          </a:prstGeom>
        </p:spPr>
      </p:pic>
      <p:pic>
        <p:nvPicPr>
          <p:cNvPr id="4" name="Рисунок 3" descr="dva_red_sss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5517232"/>
            <a:ext cx="843558" cy="1124744"/>
          </a:xfrm>
          <a:prstGeom prst="rect">
            <a:avLst/>
          </a:prstGeom>
        </p:spPr>
      </p:pic>
      <p:pic>
        <p:nvPicPr>
          <p:cNvPr id="5" name="Рисунок 4" descr="tri_yellow_sss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5517232"/>
            <a:ext cx="864096" cy="1152128"/>
          </a:xfrm>
          <a:prstGeom prst="rect">
            <a:avLst/>
          </a:prstGeom>
        </p:spPr>
      </p:pic>
      <p:pic>
        <p:nvPicPr>
          <p:cNvPr id="6" name="Рисунок 5" descr="four_cobalt_blue_sss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5517232"/>
            <a:ext cx="864096" cy="1152128"/>
          </a:xfrm>
          <a:prstGeom prst="rect">
            <a:avLst/>
          </a:prstGeom>
        </p:spPr>
      </p:pic>
      <p:pic>
        <p:nvPicPr>
          <p:cNvPr id="7" name="Рисунок 6" descr="five_yellow_sss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6" y="5517232"/>
            <a:ext cx="861560" cy="1148747"/>
          </a:xfrm>
          <a:prstGeom prst="rect">
            <a:avLst/>
          </a:prstGeom>
        </p:spPr>
      </p:pic>
      <p:pic>
        <p:nvPicPr>
          <p:cNvPr id="9" name="Рисунок 8" descr="Без названия (1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4FFFE"/>
              </a:clrFrom>
              <a:clrTo>
                <a:srgbClr val="F4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844824"/>
            <a:ext cx="1709406" cy="1152128"/>
          </a:xfrm>
          <a:prstGeom prst="rect">
            <a:avLst/>
          </a:prstGeom>
        </p:spPr>
      </p:pic>
      <p:pic>
        <p:nvPicPr>
          <p:cNvPr id="10" name="Рисунок 9" descr="плюс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2060848"/>
            <a:ext cx="723295" cy="720080"/>
          </a:xfrm>
          <a:prstGeom prst="rect">
            <a:avLst/>
          </a:prstGeom>
        </p:spPr>
      </p:pic>
      <p:pic>
        <p:nvPicPr>
          <p:cNvPr id="11" name="Рисунок 10" descr="равно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1916832"/>
            <a:ext cx="1008112" cy="1008112"/>
          </a:xfrm>
          <a:prstGeom prst="rect">
            <a:avLst/>
          </a:prstGeom>
        </p:spPr>
      </p:pic>
      <p:pic>
        <p:nvPicPr>
          <p:cNvPr id="12" name="Рисунок 11" descr="огурец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1916832"/>
            <a:ext cx="1728192" cy="1150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46068E-6 C 0.00278 -0.00555 0.00434 -0.01249 0.00764 -0.01804 C 0.01511 -0.03053 0.02657 -0.03793 0.03525 -0.0488 C 0.05486 -0.07331 0.07118 -0.09181 0.09375 -0.11239 C 0.1033 -0.12095 0.11441 -0.1265 0.12292 -0.13691 C 0.12865 -0.14385 0.13455 -0.15009 0.13993 -0.15749 C 0.15122 -0.17322 0.15469 -0.18501 0.16754 -0.19843 C 0.17778 -0.20906 0.19636 -0.22456 0.20921 -0.23543 C 0.22396 -0.24792 0.23889 -0.27035 0.25677 -0.27636 C 0.26268 -0.28376 0.2632 -0.29163 0.26754 -0.30088 C 0.27101 -0.30851 0.27587 -0.31429 0.27986 -0.32146 C 0.28473 -0.34042 0.2875 -0.35985 0.29219 -0.37881 C 0.2941 -0.42345 0.29688 -0.46716 0.29688 -0.51202 " pathEditMode="relative" ptsTypes="ffffffffffff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3999" cy="6669360"/>
          </a:xfrm>
          <a:prstGeom prst="rect">
            <a:avLst/>
          </a:prstGeom>
        </p:spPr>
      </p:pic>
      <p:pic>
        <p:nvPicPr>
          <p:cNvPr id="3" name="Рисунок 2" descr="depositphotos_73878783-stock-illustration-cute-black-cat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1700808"/>
            <a:ext cx="1224136" cy="1225334"/>
          </a:xfrm>
          <a:prstGeom prst="rect">
            <a:avLst/>
          </a:prstGeom>
        </p:spPr>
      </p:pic>
      <p:pic>
        <p:nvPicPr>
          <p:cNvPr id="4" name="Рисунок 3" descr="depositphotos_73878783-stock-illustration-cute-black-ca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1628800"/>
            <a:ext cx="1296144" cy="1297413"/>
          </a:xfrm>
          <a:prstGeom prst="rect">
            <a:avLst/>
          </a:prstGeom>
        </p:spPr>
      </p:pic>
      <p:pic>
        <p:nvPicPr>
          <p:cNvPr id="5" name="Рисунок 4" descr="плюс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988840"/>
            <a:ext cx="650966" cy="648072"/>
          </a:xfrm>
          <a:prstGeom prst="rect">
            <a:avLst/>
          </a:prstGeom>
        </p:spPr>
      </p:pic>
      <p:pic>
        <p:nvPicPr>
          <p:cNvPr id="6" name="Рисунок 5" descr="depositphotos_73878783-stock-illustration-cute-black-cat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1700808"/>
            <a:ext cx="1339458" cy="1340768"/>
          </a:xfrm>
          <a:prstGeom prst="rect">
            <a:avLst/>
          </a:prstGeom>
        </p:spPr>
      </p:pic>
      <p:pic>
        <p:nvPicPr>
          <p:cNvPr id="7" name="Рисунок 6" descr="depositphotos_73878783-stock-illustration-cute-black-cat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1628800"/>
            <a:ext cx="1438752" cy="1440160"/>
          </a:xfrm>
          <a:prstGeom prst="rect">
            <a:avLst/>
          </a:prstGeom>
        </p:spPr>
      </p:pic>
      <p:pic>
        <p:nvPicPr>
          <p:cNvPr id="8" name="Рисунок 7" descr="равно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1844824"/>
            <a:ext cx="1071563" cy="1071563"/>
          </a:xfrm>
          <a:prstGeom prst="rect">
            <a:avLst/>
          </a:prstGeom>
        </p:spPr>
      </p:pic>
      <p:pic>
        <p:nvPicPr>
          <p:cNvPr id="9" name="Рисунок 8" descr="dva_red_sss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5517232"/>
            <a:ext cx="864096" cy="1152127"/>
          </a:xfrm>
          <a:prstGeom prst="rect">
            <a:avLst/>
          </a:prstGeom>
        </p:spPr>
      </p:pic>
      <p:pic>
        <p:nvPicPr>
          <p:cNvPr id="10" name="Рисунок 9" descr="four_cobalt_blue_sss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5469227"/>
            <a:ext cx="846094" cy="1128126"/>
          </a:xfrm>
          <a:prstGeom prst="rect">
            <a:avLst/>
          </a:prstGeom>
        </p:spPr>
      </p:pic>
      <p:pic>
        <p:nvPicPr>
          <p:cNvPr id="11" name="Рисунок 10" descr="five_yellow_sss.gif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8314" y="5517232"/>
            <a:ext cx="774086" cy="1032115"/>
          </a:xfrm>
          <a:prstGeom prst="rect">
            <a:avLst/>
          </a:prstGeom>
        </p:spPr>
      </p:pic>
      <p:pic>
        <p:nvPicPr>
          <p:cNvPr id="12" name="Рисунок 11" descr="tri_yellow_sss.gif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5469227"/>
            <a:ext cx="846094" cy="1128126"/>
          </a:xfrm>
          <a:prstGeom prst="rect">
            <a:avLst/>
          </a:prstGeom>
        </p:spPr>
      </p:pic>
      <p:pic>
        <p:nvPicPr>
          <p:cNvPr id="13" name="Рисунок 12" descr="one_blue_sss.gif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5517232"/>
            <a:ext cx="860673" cy="1147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-8.37188E-6 C 0.00243 -0.01943 0.01163 -0.03007 0.0184 -0.04695 C 0.021 -0.05343 0.02187 -0.06106 0.02465 -0.06754 C 0.03246 -0.08604 0.04288 -0.1013 0.04913 -0.12073 C 0.05451 -0.13738 0.05868 -0.15588 0.0677 -0.16999 C 0.0769 -0.18456 0.08993 -0.19566 0.09999 -0.20907 C 0.10677 -0.2618 0.10347 -0.31592 0.1092 -0.36888 C 0.10798 -0.39547 0.10798 -0.42924 0.10156 -0.45491 C 0.09913 -0.49307 0.09999 -0.47133 0.09999 -0.52036 " pathEditMode="relative" ptsTypes="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3999" cy="6669360"/>
          </a:xfrm>
          <a:prstGeom prst="rect">
            <a:avLst/>
          </a:prstGeom>
        </p:spPr>
      </p:pic>
      <p:pic>
        <p:nvPicPr>
          <p:cNvPr id="3" name="Рисунок 2" descr="Без названия (4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9" y="1988840"/>
            <a:ext cx="1008112" cy="985373"/>
          </a:xfrm>
          <a:prstGeom prst="rect">
            <a:avLst/>
          </a:prstGeom>
        </p:spPr>
      </p:pic>
      <p:pic>
        <p:nvPicPr>
          <p:cNvPr id="4" name="Рисунок 3" descr="Без названия (3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1916832"/>
            <a:ext cx="1729335" cy="1224136"/>
          </a:xfrm>
          <a:prstGeom prst="rect">
            <a:avLst/>
          </a:prstGeom>
        </p:spPr>
      </p:pic>
      <p:pic>
        <p:nvPicPr>
          <p:cNvPr id="5" name="Рисунок 4" descr="плюс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5" y="1988840"/>
            <a:ext cx="864096" cy="860255"/>
          </a:xfrm>
          <a:prstGeom prst="rect">
            <a:avLst/>
          </a:prstGeom>
        </p:spPr>
      </p:pic>
      <p:pic>
        <p:nvPicPr>
          <p:cNvPr id="6" name="Рисунок 5" descr="равно1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105" y="1916833"/>
            <a:ext cx="1008112" cy="1008112"/>
          </a:xfrm>
          <a:prstGeom prst="rect">
            <a:avLst/>
          </a:prstGeom>
        </p:spPr>
      </p:pic>
      <p:pic>
        <p:nvPicPr>
          <p:cNvPr id="7" name="Рисунок 6" descr="four_cobalt_blue_sss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5445224"/>
            <a:ext cx="698655" cy="931540"/>
          </a:xfrm>
          <a:prstGeom prst="rect">
            <a:avLst/>
          </a:prstGeom>
        </p:spPr>
      </p:pic>
      <p:pic>
        <p:nvPicPr>
          <p:cNvPr id="8" name="Рисунок 7" descr="dva_red_sss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5445224"/>
            <a:ext cx="806667" cy="1075556"/>
          </a:xfrm>
          <a:prstGeom prst="rect">
            <a:avLst/>
          </a:prstGeom>
        </p:spPr>
      </p:pic>
      <p:pic>
        <p:nvPicPr>
          <p:cNvPr id="9" name="Рисунок 8" descr="five_yellow_sss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6" y="5445224"/>
            <a:ext cx="716657" cy="955542"/>
          </a:xfrm>
          <a:prstGeom prst="rect">
            <a:avLst/>
          </a:prstGeom>
        </p:spPr>
      </p:pic>
      <p:pic>
        <p:nvPicPr>
          <p:cNvPr id="10" name="Рисунок 9" descr="one_blue_sss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5445224"/>
            <a:ext cx="806667" cy="1075556"/>
          </a:xfrm>
          <a:prstGeom prst="rect">
            <a:avLst/>
          </a:prstGeom>
        </p:spPr>
      </p:pic>
      <p:pic>
        <p:nvPicPr>
          <p:cNvPr id="11" name="Рисунок 10" descr="tri_yellow_sss.gif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5445224"/>
            <a:ext cx="752661" cy="1003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5.55042E-8 C -0.0014 -0.01619 -0.00331 -0.02243 -0.00765 -0.03677 C -0.00973 -0.05111 -0.01355 -0.06314 -0.01528 -0.07794 C -0.01876 -0.10731 -0.02101 -0.13645 -0.0231 -0.16605 C -0.02397 -0.17854 -0.02483 -0.1908 -0.02761 -0.20282 C -0.02848 -0.20699 -0.02969 -0.21092 -0.03074 -0.21508 C -0.03126 -0.21716 -0.0323 -0.22132 -0.0323 -0.22132 C -0.03681 -0.26827 -0.03994 -0.31568 -0.04463 -0.36263 C -0.0481 -0.39662 -0.04914 -0.42993 -0.05539 -0.46323 C -0.05678 -0.47872 -0.0599 -0.49468 -0.0599 -0.51018 " pathEditMode="relative" ptsTypes="fffffffff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39752" y="2492896"/>
            <a:ext cx="48245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99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2020-04-07T10:30:05Z</dcterms:created>
  <dcterms:modified xsi:type="dcterms:W3CDTF">2020-04-09T10:54:46Z</dcterms:modified>
</cp:coreProperties>
</file>