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8" r:id="rId6"/>
    <p:sldId id="269" r:id="rId7"/>
    <p:sldId id="27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E0196-9C13-4AAF-920C-2A60C76582E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09CFD-B0AC-4E86-8E08-C00A7741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gif"/><Relationship Id="rId10" Type="http://schemas.openxmlformats.org/officeDocument/2006/relationships/image" Target="../media/image10.jpeg"/><Relationship Id="rId4" Type="http://schemas.openxmlformats.org/officeDocument/2006/relationships/image" Target="../media/image4.gif"/><Relationship Id="rId9" Type="http://schemas.openxmlformats.org/officeDocument/2006/relationships/image" Target="../media/image9.png"/><Relationship Id="rId1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2.gif"/><Relationship Id="rId3" Type="http://schemas.openxmlformats.org/officeDocument/2006/relationships/image" Target="../media/image17.jpeg"/><Relationship Id="rId7" Type="http://schemas.openxmlformats.org/officeDocument/2006/relationships/image" Target="../media/image3.gif"/><Relationship Id="rId12" Type="http://schemas.openxmlformats.org/officeDocument/2006/relationships/image" Target="../media/image14.gif"/><Relationship Id="rId2" Type="http://schemas.openxmlformats.org/officeDocument/2006/relationships/image" Target="../media/image2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9.png"/><Relationship Id="rId15" Type="http://schemas.openxmlformats.org/officeDocument/2006/relationships/image" Target="../media/image15.gif"/><Relationship Id="rId10" Type="http://schemas.openxmlformats.org/officeDocument/2006/relationships/image" Target="../media/image7.gif"/><Relationship Id="rId4" Type="http://schemas.openxmlformats.org/officeDocument/2006/relationships/image" Target="../media/image8.jpeg"/><Relationship Id="rId9" Type="http://schemas.openxmlformats.org/officeDocument/2006/relationships/image" Target="../media/image4.gif"/><Relationship Id="rId1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5.gif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11" Type="http://schemas.openxmlformats.org/officeDocument/2006/relationships/image" Target="../media/image14.gif"/><Relationship Id="rId5" Type="http://schemas.openxmlformats.org/officeDocument/2006/relationships/image" Target="../media/image6.gif"/><Relationship Id="rId15" Type="http://schemas.openxmlformats.org/officeDocument/2006/relationships/image" Target="../media/image19.jpeg"/><Relationship Id="rId10" Type="http://schemas.openxmlformats.org/officeDocument/2006/relationships/image" Target="../media/image11.gif"/><Relationship Id="rId4" Type="http://schemas.openxmlformats.org/officeDocument/2006/relationships/image" Target="../media/image9.png"/><Relationship Id="rId9" Type="http://schemas.openxmlformats.org/officeDocument/2006/relationships/image" Target="../media/image7.gif"/><Relationship Id="rId1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5.gif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11" Type="http://schemas.openxmlformats.org/officeDocument/2006/relationships/image" Target="../media/image14.gif"/><Relationship Id="rId5" Type="http://schemas.openxmlformats.org/officeDocument/2006/relationships/image" Target="../media/image6.gif"/><Relationship Id="rId15" Type="http://schemas.openxmlformats.org/officeDocument/2006/relationships/image" Target="../media/image21.jpeg"/><Relationship Id="rId10" Type="http://schemas.openxmlformats.org/officeDocument/2006/relationships/image" Target="../media/image11.gif"/><Relationship Id="rId4" Type="http://schemas.openxmlformats.org/officeDocument/2006/relationships/image" Target="../media/image9.png"/><Relationship Id="rId9" Type="http://schemas.openxmlformats.org/officeDocument/2006/relationships/image" Target="../media/image7.gif"/><Relationship Id="rId1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13.gif"/><Relationship Id="rId3" Type="http://schemas.openxmlformats.org/officeDocument/2006/relationships/image" Target="../media/image8.jpeg"/><Relationship Id="rId7" Type="http://schemas.openxmlformats.org/officeDocument/2006/relationships/image" Target="../media/image5.gif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11" Type="http://schemas.openxmlformats.org/officeDocument/2006/relationships/image" Target="../media/image14.gif"/><Relationship Id="rId5" Type="http://schemas.openxmlformats.org/officeDocument/2006/relationships/image" Target="../media/image6.gif"/><Relationship Id="rId15" Type="http://schemas.openxmlformats.org/officeDocument/2006/relationships/image" Target="../media/image23.jpeg"/><Relationship Id="rId10" Type="http://schemas.openxmlformats.org/officeDocument/2006/relationships/image" Target="../media/image11.gif"/><Relationship Id="rId4" Type="http://schemas.openxmlformats.org/officeDocument/2006/relationships/image" Target="../media/image9.png"/><Relationship Id="rId9" Type="http://schemas.openxmlformats.org/officeDocument/2006/relationships/image" Target="../media/image7.gif"/><Relationship Id="rId1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5298" y="2967335"/>
            <a:ext cx="731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(математическая) игра</a:t>
            </a:r>
          </a:p>
          <a:p>
            <a:pPr algn="ctr"/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«Сложение»</a:t>
            </a:r>
          </a:p>
          <a:p>
            <a:pPr algn="ctr"/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вторая</a:t>
            </a:r>
            <a:endParaRPr lang="ru-RU" sz="2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06489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Малыш, ты наверняка выучил все цифры и научился считать, поэтому сейчас самое время познакомиться с основным арифметическими действиями. И первым таким действием станет сложение, которое обозначается знаком «+».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нашей математической игре тебе необходимо будет сложить предметы нарисованные на доске и выбрать полученное число с помощью мышки. С каждым новым заданием количество  предметов будет увеличиваться, а значит и решить пример будет сложнее. Но если ты будешь внимательным, то обязательно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Справишься с заданием без ошибок.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Приступаем к игре.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dva_red_sss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5517232"/>
            <a:ext cx="752661" cy="1003548"/>
          </a:xfrm>
          <a:prstGeom prst="rect">
            <a:avLst/>
          </a:prstGeom>
        </p:spPr>
      </p:pic>
      <p:pic>
        <p:nvPicPr>
          <p:cNvPr id="4" name="Рисунок 3" descr="five_yellow_sss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5517232"/>
            <a:ext cx="698655" cy="931540"/>
          </a:xfrm>
          <a:prstGeom prst="rect">
            <a:avLst/>
          </a:prstGeom>
        </p:spPr>
      </p:pic>
      <p:pic>
        <p:nvPicPr>
          <p:cNvPr id="5" name="Рисунок 4" descr="four_cobalt_blue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517232"/>
            <a:ext cx="716657" cy="955543"/>
          </a:xfrm>
          <a:prstGeom prst="rect">
            <a:avLst/>
          </a:prstGeom>
        </p:spPr>
      </p:pic>
      <p:pic>
        <p:nvPicPr>
          <p:cNvPr id="7" name="Рисунок 6" descr="one_blue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5517232"/>
            <a:ext cx="716657" cy="955542"/>
          </a:xfrm>
          <a:prstGeom prst="rect">
            <a:avLst/>
          </a:prstGeom>
        </p:spPr>
      </p:pic>
      <p:pic>
        <p:nvPicPr>
          <p:cNvPr id="8" name="Рисунок 7" descr="tri_yellow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5517232"/>
            <a:ext cx="716657" cy="955543"/>
          </a:xfrm>
          <a:prstGeom prst="rect">
            <a:avLst/>
          </a:prstGeom>
        </p:spPr>
      </p:pic>
      <p:pic>
        <p:nvPicPr>
          <p:cNvPr id="10" name="Рисунок 9" descr="плюс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2420888"/>
            <a:ext cx="999555" cy="995112"/>
          </a:xfrm>
          <a:prstGeom prst="rect">
            <a:avLst/>
          </a:prstGeom>
        </p:spPr>
      </p:pic>
      <p:pic>
        <p:nvPicPr>
          <p:cNvPr id="11" name="Рисунок 10" descr="равно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2132856"/>
            <a:ext cx="1287587" cy="1287587"/>
          </a:xfrm>
          <a:prstGeom prst="rect">
            <a:avLst/>
          </a:prstGeom>
        </p:spPr>
      </p:pic>
      <p:pic>
        <p:nvPicPr>
          <p:cNvPr id="12" name="Рисунок 11" descr="груша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1772816"/>
            <a:ext cx="1657722" cy="1861028"/>
          </a:xfrm>
          <a:prstGeom prst="rect">
            <a:avLst/>
          </a:prstGeom>
        </p:spPr>
      </p:pic>
      <p:pic>
        <p:nvPicPr>
          <p:cNvPr id="14" name="Рисунок 13" descr="eight_green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5517232"/>
            <a:ext cx="702078" cy="936104"/>
          </a:xfrm>
          <a:prstGeom prst="rect">
            <a:avLst/>
          </a:prstGeom>
        </p:spPr>
      </p:pic>
      <p:pic>
        <p:nvPicPr>
          <p:cNvPr id="15" name="Рисунок 14" descr="six_orange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5517232"/>
            <a:ext cx="702078" cy="936104"/>
          </a:xfrm>
          <a:prstGeom prst="rect">
            <a:avLst/>
          </a:prstGeom>
        </p:spPr>
      </p:pic>
      <p:pic>
        <p:nvPicPr>
          <p:cNvPr id="16" name="Рисунок 15" descr="seven_blu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5517232"/>
            <a:ext cx="716657" cy="955543"/>
          </a:xfrm>
          <a:prstGeom prst="rect">
            <a:avLst/>
          </a:prstGeom>
        </p:spPr>
      </p:pic>
      <p:pic>
        <p:nvPicPr>
          <p:cNvPr id="17" name="Рисунок 16" descr="nine_red_sss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7" y="5517232"/>
            <a:ext cx="702078" cy="936104"/>
          </a:xfrm>
          <a:prstGeom prst="rect">
            <a:avLst/>
          </a:prstGeom>
        </p:spPr>
      </p:pic>
      <p:pic>
        <p:nvPicPr>
          <p:cNvPr id="19" name="Рисунок 18" descr="number_10_blue_sss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376" y="5494412"/>
            <a:ext cx="1022691" cy="1363588"/>
          </a:xfrm>
          <a:prstGeom prst="rect">
            <a:avLst/>
          </a:prstGeom>
        </p:spPr>
      </p:pic>
      <p:pic>
        <p:nvPicPr>
          <p:cNvPr id="21" name="Рисунок 20" descr="груши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96752"/>
            <a:ext cx="4032448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4736E-6 C 0.00486 -0.00462 0.01076 -0.00717 0.01527 -0.01249 C 0.0243 -0.02289 0.02448 -0.02659 0.03541 -0.037 C 0.04583 -0.04671 0.06215 -0.05712 0.07378 -0.0636 C 0.07882 -0.06637 0.0842 -0.06753 0.08923 -0.06984 C 0.0934 -0.07169 0.09757 -0.07354 0.10156 -0.07585 C 0.11962 -0.08603 0.13472 -0.10384 0.14913 -0.12095 C 0.15694 -0.1302 0.16718 -0.13205 0.17378 -0.14361 C 0.17864 -0.15217 0.18107 -0.16397 0.18767 -0.17021 C 0.20451 -0.18617 0.21389 -0.19958 0.2276 -0.22132 C 0.23107 -0.22664 0.23246 -0.23404 0.23541 -0.23982 C 0.23958 -0.24768 0.24462 -0.25485 0.24913 -0.26249 C 0.25069 -0.26526 0.25382 -0.27058 0.25382 -0.27058 C 0.26649 -0.321 0.26666 -0.38066 0.25382 -0.43039 C 0.25347 -0.43941 0.25069 -0.46623 0.25069 -0.47965 " pathEditMode="relative" ptsTypes="ffffffffffffffA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Без названия (10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844824"/>
            <a:ext cx="1296144" cy="1144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Без названия (10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1772816"/>
            <a:ext cx="1386581" cy="1224136"/>
          </a:xfrm>
          <a:prstGeom prst="rect">
            <a:avLst/>
          </a:prstGeom>
        </p:spPr>
      </p:pic>
      <p:pic>
        <p:nvPicPr>
          <p:cNvPr id="9" name="Рисунок 8" descr="плюс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060848"/>
            <a:ext cx="783531" cy="780048"/>
          </a:xfrm>
          <a:prstGeom prst="rect">
            <a:avLst/>
          </a:prstGeom>
        </p:spPr>
      </p:pic>
      <p:pic>
        <p:nvPicPr>
          <p:cNvPr id="10" name="Рисунок 9" descr="равно1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772816"/>
            <a:ext cx="1224136" cy="1224136"/>
          </a:xfrm>
          <a:prstGeom prst="rect">
            <a:avLst/>
          </a:prstGeom>
        </p:spPr>
      </p:pic>
      <p:pic>
        <p:nvPicPr>
          <p:cNvPr id="11" name="Рисунок 10" descr="one_blue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733256"/>
            <a:ext cx="648072" cy="1012270"/>
          </a:xfrm>
          <a:prstGeom prst="rect">
            <a:avLst/>
          </a:prstGeom>
        </p:spPr>
      </p:pic>
      <p:pic>
        <p:nvPicPr>
          <p:cNvPr id="12" name="Рисунок 11" descr="dva_red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5709253"/>
            <a:ext cx="720080" cy="960107"/>
          </a:xfrm>
          <a:prstGeom prst="rect">
            <a:avLst/>
          </a:prstGeom>
        </p:spPr>
      </p:pic>
      <p:pic>
        <p:nvPicPr>
          <p:cNvPr id="13" name="Рисунок 12" descr="four_cobalt_blue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5733256"/>
            <a:ext cx="720080" cy="960107"/>
          </a:xfrm>
          <a:prstGeom prst="rect">
            <a:avLst/>
          </a:prstGeom>
        </p:spPr>
      </p:pic>
      <p:pic>
        <p:nvPicPr>
          <p:cNvPr id="14" name="Рисунок 13" descr="five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5733256"/>
            <a:ext cx="702078" cy="936104"/>
          </a:xfrm>
          <a:prstGeom prst="rect">
            <a:avLst/>
          </a:prstGeom>
        </p:spPr>
      </p:pic>
      <p:pic>
        <p:nvPicPr>
          <p:cNvPr id="15" name="Рисунок 14" descr="tri_yellow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733256"/>
            <a:ext cx="720080" cy="960107"/>
          </a:xfrm>
          <a:prstGeom prst="rect">
            <a:avLst/>
          </a:prstGeom>
        </p:spPr>
      </p:pic>
      <p:pic>
        <p:nvPicPr>
          <p:cNvPr id="16" name="Рисунок 15" descr="eight_green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5733256"/>
            <a:ext cx="648072" cy="864096"/>
          </a:xfrm>
          <a:prstGeom prst="rect">
            <a:avLst/>
          </a:prstGeom>
        </p:spPr>
      </p:pic>
      <p:pic>
        <p:nvPicPr>
          <p:cNvPr id="17" name="Рисунок 16" descr="nine_red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5733256"/>
            <a:ext cx="648072" cy="864096"/>
          </a:xfrm>
          <a:prstGeom prst="rect">
            <a:avLst/>
          </a:prstGeom>
        </p:spPr>
      </p:pic>
      <p:pic>
        <p:nvPicPr>
          <p:cNvPr id="18" name="Рисунок 17" descr="six_orang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733256"/>
            <a:ext cx="720080" cy="960107"/>
          </a:xfrm>
          <a:prstGeom prst="rect">
            <a:avLst/>
          </a:prstGeom>
        </p:spPr>
      </p:pic>
      <p:pic>
        <p:nvPicPr>
          <p:cNvPr id="19" name="Рисунок 18" descr="seven_blue_sss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5733256"/>
            <a:ext cx="702078" cy="936104"/>
          </a:xfrm>
          <a:prstGeom prst="rect">
            <a:avLst/>
          </a:prstGeom>
        </p:spPr>
      </p:pic>
      <p:pic>
        <p:nvPicPr>
          <p:cNvPr id="20" name="Рисунок 19" descr="number_10_blue_sss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5754555"/>
            <a:ext cx="827584" cy="1103445"/>
          </a:xfrm>
          <a:prstGeom prst="rect">
            <a:avLst/>
          </a:prstGeom>
        </p:spPr>
      </p:pic>
      <p:pic>
        <p:nvPicPr>
          <p:cNvPr id="21" name="Рисунок 20" descr="яблоки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412776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019E-6 C 0.01424 -0.04648 0.04515 -0.07585 0.07223 -0.10846 C 0.09185 -0.13228 0.1139 -0.16882 0.13837 -0.18432 C 0.14324 -0.18732 0.14879 -0.18825 0.15383 -0.19056 C 0.17032 -0.19819 0.18646 -0.20768 0.20313 -0.21508 C 0.20469 -0.2315 0.20626 -0.24815 0.20921 -0.26434 C 0.21164 -0.29926 0.21476 -0.33256 0.21997 -0.36679 C 0.21893 -0.41674 0.2198 -0.46739 0.21233 -0.51642 C 0.2106 -0.54926 0.21077 -0.53561 0.21077 -0.55735 " pathEditMode="relative" ptsTypes="ffffffffA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плюс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988840"/>
            <a:ext cx="783531" cy="780048"/>
          </a:xfrm>
          <a:prstGeom prst="rect">
            <a:avLst/>
          </a:prstGeom>
        </p:spPr>
      </p:pic>
      <p:pic>
        <p:nvPicPr>
          <p:cNvPr id="10" name="Рисунок 9" descr="равно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772816"/>
            <a:ext cx="1224136" cy="1224136"/>
          </a:xfrm>
          <a:prstGeom prst="rect">
            <a:avLst/>
          </a:prstGeom>
        </p:spPr>
      </p:pic>
      <p:pic>
        <p:nvPicPr>
          <p:cNvPr id="11" name="Рисунок 10" descr="one_blue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733256"/>
            <a:ext cx="648072" cy="1012270"/>
          </a:xfrm>
          <a:prstGeom prst="rect">
            <a:avLst/>
          </a:prstGeom>
        </p:spPr>
      </p:pic>
      <p:pic>
        <p:nvPicPr>
          <p:cNvPr id="12" name="Рисунок 11" descr="dva_red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5709253"/>
            <a:ext cx="720080" cy="960107"/>
          </a:xfrm>
          <a:prstGeom prst="rect">
            <a:avLst/>
          </a:prstGeom>
        </p:spPr>
      </p:pic>
      <p:pic>
        <p:nvPicPr>
          <p:cNvPr id="13" name="Рисунок 12" descr="four_cobalt_blue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5733256"/>
            <a:ext cx="720080" cy="960107"/>
          </a:xfrm>
          <a:prstGeom prst="rect">
            <a:avLst/>
          </a:prstGeom>
        </p:spPr>
      </p:pic>
      <p:pic>
        <p:nvPicPr>
          <p:cNvPr id="14" name="Рисунок 13" descr="five_yellow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5733256"/>
            <a:ext cx="702078" cy="936104"/>
          </a:xfrm>
          <a:prstGeom prst="rect">
            <a:avLst/>
          </a:prstGeom>
        </p:spPr>
      </p:pic>
      <p:pic>
        <p:nvPicPr>
          <p:cNvPr id="15" name="Рисунок 14" descr="tri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733256"/>
            <a:ext cx="720080" cy="960107"/>
          </a:xfrm>
          <a:prstGeom prst="rect">
            <a:avLst/>
          </a:prstGeom>
        </p:spPr>
      </p:pic>
      <p:pic>
        <p:nvPicPr>
          <p:cNvPr id="16" name="Рисунок 15" descr="eight_green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5733256"/>
            <a:ext cx="648072" cy="864096"/>
          </a:xfrm>
          <a:prstGeom prst="rect">
            <a:avLst/>
          </a:prstGeom>
        </p:spPr>
      </p:pic>
      <p:pic>
        <p:nvPicPr>
          <p:cNvPr id="17" name="Рисунок 16" descr="nine_red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5733256"/>
            <a:ext cx="648072" cy="864096"/>
          </a:xfrm>
          <a:prstGeom prst="rect">
            <a:avLst/>
          </a:prstGeom>
        </p:spPr>
      </p:pic>
      <p:pic>
        <p:nvPicPr>
          <p:cNvPr id="18" name="Рисунок 17" descr="six_orange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733256"/>
            <a:ext cx="720080" cy="960107"/>
          </a:xfrm>
          <a:prstGeom prst="rect">
            <a:avLst/>
          </a:prstGeom>
        </p:spPr>
      </p:pic>
      <p:pic>
        <p:nvPicPr>
          <p:cNvPr id="19" name="Рисунок 18" descr="seven_blu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5733256"/>
            <a:ext cx="702078" cy="936104"/>
          </a:xfrm>
          <a:prstGeom prst="rect">
            <a:avLst/>
          </a:prstGeom>
        </p:spPr>
      </p:pic>
      <p:pic>
        <p:nvPicPr>
          <p:cNvPr id="20" name="Рисунок 19" descr="number_10_blue_sss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5754555"/>
            <a:ext cx="827584" cy="1103445"/>
          </a:xfrm>
          <a:prstGeom prst="rect">
            <a:avLst/>
          </a:prstGeom>
        </p:spPr>
      </p:pic>
      <p:pic>
        <p:nvPicPr>
          <p:cNvPr id="23" name="Рисунок 22" descr="банан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412776"/>
            <a:ext cx="2143125" cy="2143125"/>
          </a:xfrm>
          <a:prstGeom prst="rect">
            <a:avLst/>
          </a:prstGeom>
        </p:spPr>
      </p:pic>
      <p:pic>
        <p:nvPicPr>
          <p:cNvPr id="27" name="Рисунок 26" descr="бананы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1556792"/>
            <a:ext cx="241935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61795E-6 C 0.00261 -0.03515 0.01598 -0.05921 0.02761 -0.0902 C 0.05261 -0.15703 0.01563 -0.08811 0.04306 -0.14547 C 0.06407 -0.18964 0.04723 -0.14107 0.06754 -0.19057 C 0.07223 -0.2019 0.07605 -0.21369 0.07986 -0.22549 C 0.08316 -0.23566 0.08542 -0.24653 0.08924 -0.25625 C 0.09584 -0.2729 0.10539 -0.287 0.11216 -0.30342 C 0.1224 -0.3284 0.13108 -0.35546 0.14306 -0.37928 C 0.14914 -0.4105 0.14757 -0.47549 0.14757 -0.47549 C 0.14705 -0.48636 0.14671 -0.49746 0.14601 -0.50833 C 0.14584 -0.5118 0.1448 -0.51503 0.14462 -0.5185 C 0.14375 -0.53215 0.14393 -0.54579 0.14306 -0.55944 C 0.14289 -0.56106 0.1415 -0.56522 0.1415 -0.5636 " pathEditMode="relative" ptsTypes="ffffffffffff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плюс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060848"/>
            <a:ext cx="783531" cy="780048"/>
          </a:xfrm>
          <a:prstGeom prst="rect">
            <a:avLst/>
          </a:prstGeom>
        </p:spPr>
      </p:pic>
      <p:pic>
        <p:nvPicPr>
          <p:cNvPr id="10" name="Рисунок 9" descr="равно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772816"/>
            <a:ext cx="1224136" cy="1224136"/>
          </a:xfrm>
          <a:prstGeom prst="rect">
            <a:avLst/>
          </a:prstGeom>
        </p:spPr>
      </p:pic>
      <p:pic>
        <p:nvPicPr>
          <p:cNvPr id="11" name="Рисунок 10" descr="one_blue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733256"/>
            <a:ext cx="648072" cy="1012270"/>
          </a:xfrm>
          <a:prstGeom prst="rect">
            <a:avLst/>
          </a:prstGeom>
        </p:spPr>
      </p:pic>
      <p:pic>
        <p:nvPicPr>
          <p:cNvPr id="12" name="Рисунок 11" descr="dva_red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5709253"/>
            <a:ext cx="720080" cy="960107"/>
          </a:xfrm>
          <a:prstGeom prst="rect">
            <a:avLst/>
          </a:prstGeom>
        </p:spPr>
      </p:pic>
      <p:pic>
        <p:nvPicPr>
          <p:cNvPr id="13" name="Рисунок 12" descr="four_cobalt_blue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5733256"/>
            <a:ext cx="720080" cy="960107"/>
          </a:xfrm>
          <a:prstGeom prst="rect">
            <a:avLst/>
          </a:prstGeom>
        </p:spPr>
      </p:pic>
      <p:pic>
        <p:nvPicPr>
          <p:cNvPr id="14" name="Рисунок 13" descr="five_yellow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5733256"/>
            <a:ext cx="702078" cy="936104"/>
          </a:xfrm>
          <a:prstGeom prst="rect">
            <a:avLst/>
          </a:prstGeom>
        </p:spPr>
      </p:pic>
      <p:pic>
        <p:nvPicPr>
          <p:cNvPr id="15" name="Рисунок 14" descr="tri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733256"/>
            <a:ext cx="720080" cy="960107"/>
          </a:xfrm>
          <a:prstGeom prst="rect">
            <a:avLst/>
          </a:prstGeom>
        </p:spPr>
      </p:pic>
      <p:pic>
        <p:nvPicPr>
          <p:cNvPr id="16" name="Рисунок 15" descr="eight_green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5733256"/>
            <a:ext cx="648072" cy="864096"/>
          </a:xfrm>
          <a:prstGeom prst="rect">
            <a:avLst/>
          </a:prstGeom>
        </p:spPr>
      </p:pic>
      <p:pic>
        <p:nvPicPr>
          <p:cNvPr id="17" name="Рисунок 16" descr="nine_red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5733256"/>
            <a:ext cx="648072" cy="864096"/>
          </a:xfrm>
          <a:prstGeom prst="rect">
            <a:avLst/>
          </a:prstGeom>
        </p:spPr>
      </p:pic>
      <p:pic>
        <p:nvPicPr>
          <p:cNvPr id="18" name="Рисунок 17" descr="six_orange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733256"/>
            <a:ext cx="720080" cy="960107"/>
          </a:xfrm>
          <a:prstGeom prst="rect">
            <a:avLst/>
          </a:prstGeom>
        </p:spPr>
      </p:pic>
      <p:pic>
        <p:nvPicPr>
          <p:cNvPr id="19" name="Рисунок 18" descr="seven_blu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5733256"/>
            <a:ext cx="702078" cy="936104"/>
          </a:xfrm>
          <a:prstGeom prst="rect">
            <a:avLst/>
          </a:prstGeom>
        </p:spPr>
      </p:pic>
      <p:pic>
        <p:nvPicPr>
          <p:cNvPr id="20" name="Рисунок 19" descr="number_10_blue_sss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5754555"/>
            <a:ext cx="827584" cy="1103445"/>
          </a:xfrm>
          <a:prstGeom prst="rect">
            <a:avLst/>
          </a:prstGeom>
        </p:spPr>
      </p:pic>
      <p:pic>
        <p:nvPicPr>
          <p:cNvPr id="22" name="Рисунок 21" descr="бабочки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772816"/>
            <a:ext cx="2600325" cy="1762125"/>
          </a:xfrm>
          <a:prstGeom prst="rect">
            <a:avLst/>
          </a:prstGeom>
        </p:spPr>
      </p:pic>
      <p:pic>
        <p:nvPicPr>
          <p:cNvPr id="24" name="Рисунок 23" descr="бабочка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5" y="1700809"/>
            <a:ext cx="2083160" cy="1872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3913E-6 C 0.00105 -0.02289 0.00209 -0.04139 0.00608 -0.06336 C 0.00834 -0.08927 0.01094 -0.11494 0.01841 -0.13922 C 0.02101 -0.14778 0.02535 -0.15518 0.02761 -0.16397 C 0.03299 -0.18478 0.03664 -0.20629 0.0415 -0.22733 C 0.04289 -0.23358 0.04462 -0.23959 0.04619 -0.24583 C 0.04775 -0.25208 0.0507 -0.26434 0.0507 -0.26434 C 0.0533 -0.30735 0.05539 -0.35037 0.05851 -0.39338 C 0.05921 -0.40402 0.0599 -0.41767 0.06146 -0.4283 C 0.06233 -0.43385 0.06459 -0.44472 0.06459 -0.44472 C 0.06129 -0.54579 0.06146 -0.5074 0.06146 -0.55943 " pathEditMode="relative" ptsTypes="ffffffffff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плюс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060848"/>
            <a:ext cx="783531" cy="780048"/>
          </a:xfrm>
          <a:prstGeom prst="rect">
            <a:avLst/>
          </a:prstGeom>
        </p:spPr>
      </p:pic>
      <p:pic>
        <p:nvPicPr>
          <p:cNvPr id="10" name="Рисунок 9" descr="равно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772816"/>
            <a:ext cx="1224136" cy="1224136"/>
          </a:xfrm>
          <a:prstGeom prst="rect">
            <a:avLst/>
          </a:prstGeom>
        </p:spPr>
      </p:pic>
      <p:pic>
        <p:nvPicPr>
          <p:cNvPr id="11" name="Рисунок 10" descr="one_blue_ss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733256"/>
            <a:ext cx="648072" cy="1012270"/>
          </a:xfrm>
          <a:prstGeom prst="rect">
            <a:avLst/>
          </a:prstGeom>
        </p:spPr>
      </p:pic>
      <p:pic>
        <p:nvPicPr>
          <p:cNvPr id="12" name="Рисунок 11" descr="dva_red_sss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5709253"/>
            <a:ext cx="720080" cy="960107"/>
          </a:xfrm>
          <a:prstGeom prst="rect">
            <a:avLst/>
          </a:prstGeom>
        </p:spPr>
      </p:pic>
      <p:pic>
        <p:nvPicPr>
          <p:cNvPr id="13" name="Рисунок 12" descr="four_cobalt_blue_sss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5733256"/>
            <a:ext cx="720080" cy="960107"/>
          </a:xfrm>
          <a:prstGeom prst="rect">
            <a:avLst/>
          </a:prstGeom>
        </p:spPr>
      </p:pic>
      <p:pic>
        <p:nvPicPr>
          <p:cNvPr id="14" name="Рисунок 13" descr="five_yellow_sss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5733256"/>
            <a:ext cx="702078" cy="936104"/>
          </a:xfrm>
          <a:prstGeom prst="rect">
            <a:avLst/>
          </a:prstGeom>
        </p:spPr>
      </p:pic>
      <p:pic>
        <p:nvPicPr>
          <p:cNvPr id="15" name="Рисунок 14" descr="tri_yellow_s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733256"/>
            <a:ext cx="720080" cy="960107"/>
          </a:xfrm>
          <a:prstGeom prst="rect">
            <a:avLst/>
          </a:prstGeom>
        </p:spPr>
      </p:pic>
      <p:pic>
        <p:nvPicPr>
          <p:cNvPr id="16" name="Рисунок 15" descr="eight_green_sss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5733256"/>
            <a:ext cx="648072" cy="864096"/>
          </a:xfrm>
          <a:prstGeom prst="rect">
            <a:avLst/>
          </a:prstGeom>
        </p:spPr>
      </p:pic>
      <p:pic>
        <p:nvPicPr>
          <p:cNvPr id="17" name="Рисунок 16" descr="nine_red_s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5733256"/>
            <a:ext cx="648072" cy="864096"/>
          </a:xfrm>
          <a:prstGeom prst="rect">
            <a:avLst/>
          </a:prstGeom>
        </p:spPr>
      </p:pic>
      <p:pic>
        <p:nvPicPr>
          <p:cNvPr id="18" name="Рисунок 17" descr="six_orange_sss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733256"/>
            <a:ext cx="720080" cy="960107"/>
          </a:xfrm>
          <a:prstGeom prst="rect">
            <a:avLst/>
          </a:prstGeom>
        </p:spPr>
      </p:pic>
      <p:pic>
        <p:nvPicPr>
          <p:cNvPr id="19" name="Рисунок 18" descr="seven_blue_sss.gif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5733256"/>
            <a:ext cx="702078" cy="936104"/>
          </a:xfrm>
          <a:prstGeom prst="rect">
            <a:avLst/>
          </a:prstGeom>
        </p:spPr>
      </p:pic>
      <p:pic>
        <p:nvPicPr>
          <p:cNvPr id="20" name="Рисунок 19" descr="number_10_blue_sss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5754555"/>
            <a:ext cx="827584" cy="1103445"/>
          </a:xfrm>
          <a:prstGeom prst="rect">
            <a:avLst/>
          </a:prstGeom>
        </p:spPr>
      </p:pic>
      <p:pic>
        <p:nvPicPr>
          <p:cNvPr id="22" name="Рисунок 21" descr="images (2)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9F7FA"/>
              </a:clrFrom>
              <a:clrTo>
                <a:srgbClr val="F9F7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556792"/>
            <a:ext cx="2257425" cy="2028825"/>
          </a:xfrm>
          <a:prstGeom prst="rect">
            <a:avLst/>
          </a:prstGeom>
        </p:spPr>
      </p:pic>
      <p:pic>
        <p:nvPicPr>
          <p:cNvPr id="24" name="Рисунок 23" descr="рыбка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1628800"/>
            <a:ext cx="180020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83626E-6 C -0.00278 -0.02589 -0.00313 -0.05272 -0.00782 -0.07793 C -0.00886 -0.10059 -0.01111 -0.1228 -0.01233 -0.14546 C -0.01476 -0.19102 -0.01129 -0.17113 -0.01545 -0.19264 C -0.01684 -0.21669 -0.01945 -0.24028 -0.02153 -0.26433 C -0.02205 -0.28468 -0.01858 -0.32839 -0.02778 -0.35244 C -0.03299 -0.38066 -0.03021 -0.41026 -0.03386 -0.43871 C -0.0349 -0.46923 -0.0349 -0.48774 -0.04011 -0.51433 C -0.04184 -0.53214 -0.04358 -0.53561 -0.04011 -0.52682 " pathEditMode="relative" ptsTypes="ffffffff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2492896"/>
            <a:ext cx="4824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99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2020-04-07T10:30:05Z</dcterms:created>
  <dcterms:modified xsi:type="dcterms:W3CDTF">2020-04-09T11:58:46Z</dcterms:modified>
</cp:coreProperties>
</file>