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703"/>
    <a:srgbClr val="972B01"/>
    <a:srgbClr val="B94900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8" d="100"/>
          <a:sy n="68" d="100"/>
        </p:scale>
        <p:origin x="13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dvoye-detey.ru/dosug/samostoyatelnyye-igry-ili-40-sposobov-razvlech-detey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urok.ru/go.html?href=http://skazka.tgl.net.ru/children-ska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urok.ru/go.html?href=https://daynotes.ru/iteresnie-op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babka-praskovia.ru/mult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://zen.yandex.ru/media/detidoma/spisok-sootvetstvuiuscih-vozrastu-domashnih-del-i-obiazannostei-5da88f273f548700ae021455?utm_source%3Dserp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semeynaya-kuchka.ru/podelki-dlya-detej-4-let-55-idej-dlya-detskogo-sad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fourok.ru/go.html?href=https://svoimirukamy.com/nastolnye-igry-svoimi-rukami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://dou-sun.kup.edu54.ru/DswMedia/znacheniednevnogosna.pdf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1600" y="894053"/>
            <a:ext cx="6702906" cy="36830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000"/>
              </a:lnSpc>
            </a:pPr>
            <a:r>
              <a:rPr lang="ru-RU" sz="6600" b="1" i="1" dirty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Как развлечь ребенка</a:t>
            </a:r>
          </a:p>
          <a:p>
            <a:pPr algn="ctr">
              <a:lnSpc>
                <a:spcPts val="7000"/>
              </a:lnSpc>
            </a:pPr>
            <a:r>
              <a:rPr lang="ru-RU" sz="6600" b="1" i="1" dirty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 во время карантина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04376" y="5703571"/>
            <a:ext cx="4837353" cy="1043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solidFill>
                  <a:srgbClr val="712703"/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ГБОУ Школа №1363 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rgbClr val="712703"/>
                </a:solidFill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ДГ «Незабудка»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640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60762" y="266205"/>
            <a:ext cx="749530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и наконец, кто из родителей не мечтает о том, чтобы хотя бы некоторую часть времени дети играли в самостоятельные игры, не привлекая вас к этому занятию?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40 самостоятельных занятий и игр для детей   </a:t>
            </a: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https://dvoye-detey.ru/dosug/samostoyatelnyye-igry-ili-40-sposobov-razvlech-detey.html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194" name="Picture 2" descr="https://avatars.mds.yandex.net/get-pdb/2129179/b217fa10-765d-4b01-8c54-2cd238920a7c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166" y="4194959"/>
            <a:ext cx="2355273" cy="235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229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849"/>
            <a:ext cx="9254239" cy="69468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91491" y="1175450"/>
            <a:ext cx="757843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Надеемся, что данная консультация поможет Вам провести время с детьми с пользой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Консультацию подготовили: Быкова Е.В.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     Марьенко Т.А.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1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57290" y="1042765"/>
            <a:ext cx="7743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Сегодня, когда школы и детские сады закрыты на карантин, дети вынуждены целыми днями оставаться дома. В жизни ребенка важную роль играет взаимодействие со сверстниками – детский сад, игры во дворе, дни рождения друзей и т. д. Но во время карантина родители должны держать их в изоляции – ради их же здоровья. Как же развлечь ребенка в ситуации, когда вы не можете позволить ему гулять на улице и общаться с друзьями?</a:t>
            </a: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89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578"/>
            <a:ext cx="9176613" cy="6888578"/>
          </a:xfrm>
          <a:prstGeom prst="rect">
            <a:avLst/>
          </a:prstGeom>
        </p:spPr>
      </p:pic>
      <p:pic>
        <p:nvPicPr>
          <p:cNvPr id="1026" name="Picture 2" descr="http://school3vileiyka.edu.minskregion.by/gallery/8/3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263" y="3775120"/>
            <a:ext cx="3616325" cy="260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9313" y="1198147"/>
            <a:ext cx="2637950" cy="57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1886" y="566678"/>
            <a:ext cx="72621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очень любят слушать сказки, рассказы, стихи и после прочтения с большим интересом отвечают на вопросы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«Чему учит сказка?», «О чем сказка?» и т.д. Весь перечень сказок по возрастам вы можете найти здесь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http://skazka.tgl.net.ru/children-skaz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6676"/>
          </a:xfrm>
          <a:prstGeom prst="rect">
            <a:avLst/>
          </a:prstGeom>
        </p:spPr>
      </p:pic>
      <p:pic>
        <p:nvPicPr>
          <p:cNvPr id="2050" name="Picture 2" descr="https://pbs.twimg.com/media/C4IRaBeXUAEX5OQ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164" y="155608"/>
            <a:ext cx="3311672" cy="220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57290" y="1042765"/>
            <a:ext cx="7743824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7290" y="2365605"/>
            <a:ext cx="69134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очень любят учиться чему-то новому, экспериментировать и проводить опыты с новыми вещами.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Несомненно, такие занятия очень полезны для детского развития в любом возрасте!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Хотим предложить вам ссылку на сайт с простыми и интересными опытами </a:t>
            </a:r>
            <a:r>
              <a:rPr lang="ru-RU" sz="16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https://daynotes.ru/iteresnie-opiti/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95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640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1601" y="534233"/>
            <a:ext cx="7370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 время карантина используйте электронные устройства с умом. Например, можно посмотреть вместе с ребенком 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мультфильмы познавательного характера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http://babka-praskovia.ru/mult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https://www.culture.ru/storage/images/d520074e2277c7bd8fcbdcb82b79fd4b/ca29b41fe27e274b49ae903c9c38dd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179" y="2842557"/>
            <a:ext cx="4959433" cy="360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308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3286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12045"/>
            <a:ext cx="79663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Привлекайте ребенка к работе по дому.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Детские психологи утверждают, что дети старше трех лет получают пользу от того, что помогают родителям по дому. Чем младше ребенок, тем больше ему нравится помогать родителям в разных домашних делах. Они помогают стирать, пылесосить, накрывать на стол и т. д. 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https://zen.yandex.ru/media/detidoma/spisok-sootvetstvuiuscih-vozrastu-domashnih-del-i-obiazannostei-5da88f273f548700ae021455?utm_source=serp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https://thumbs.dreamstime.com/b/%D0%B4%D0%B5%D0%B2%D1%83%D1%88%D0%BA%D0%B0-%D0%B2%D0%B0%D0%BA%D1%83%D1%83%D0%BC%D0%B8%D1%80%D1%83%D1%8F-%D0%BF%D0%BE%D0%BB-1259871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257" y="4265451"/>
            <a:ext cx="2473903" cy="247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75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7"/>
            <a:ext cx="9144000" cy="68640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2736503"/>
            <a:ext cx="4572000" cy="3361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637" y="130256"/>
            <a:ext cx="83127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Делайте с ребенком поделки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Поделки – хороший способ развлечь ребенка и дать ему возможность проявить свои творческие способности. Многие родители утверждают, что это занятие нравится детям. Интересные идеи вы можете найти здесь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http://semeynaya-kuchka.ru/podelki-dlya-detej-4-let-55-idej-dlya-detskogo-sada</a:t>
            </a:r>
            <a:r>
              <a:rPr lang="ru-RU" sz="1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/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http://infoce-klin.ru/wp-content/uploads/2019/08/01-27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05496"/>
            <a:ext cx="3347097" cy="234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794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6" y="1"/>
            <a:ext cx="9135877" cy="6858000"/>
          </a:xfrm>
          <a:prstGeom prst="rect">
            <a:avLst/>
          </a:prstGeom>
        </p:spPr>
      </p:pic>
      <p:pic>
        <p:nvPicPr>
          <p:cNvPr id="6146" name="Picture 2" descr="https://c7.hotpng.com/preview/646/706/429/play-chess-game-clip-art-che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93" y="0"/>
            <a:ext cx="2532207" cy="253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94509" y="651163"/>
            <a:ext cx="62569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Настольные игры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весело и красочно разнообразят досуг каждой семьи. Не спешите покупать игры в магазинах, а попробуйте сделать их своими руками, это поможет Вам сблизиться с детьми и создать особый стиль игры. По этой ссылке вы найдете: как сделать настольные игры своими руками </a:t>
            </a: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https://svoimirukamy.com/nastolnye-igry-svoimi-rukami.html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04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9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84607" y="158769"/>
            <a:ext cx="61652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Сон является неотъемлемой составляющей жизни каждого человека, он очень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важен как для взрослого, так и для ребенка. Однако для детей не менее важным считается 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дневной сон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присутствие которого существенно влияет на физическое и эмоциональное развитие. Почему так важен дневной сон для ребенка? </a:t>
            </a:r>
            <a:r>
              <a:rPr lang="ru-RU" sz="2400" dirty="0">
                <a:solidFill>
                  <a:srgbClr val="0066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http://dou-sun.kup.edu54.ru/DswMedia/znacheniednevnogosna.pdf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0" name="Picture 2" descr="https://avatars.mds.yandex.net/get-zen_doc/751940/pub_5da201862f1e4471f4422a09_5da2039c35ca3100adad5b16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2951"/>
            <a:ext cx="2684607" cy="233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3831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320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FuturaDemiCTT</vt:lpstr>
      <vt:lpstr>FuturisXC</vt:lpstr>
      <vt:lpstr>Gotham Pro</vt:lpstr>
      <vt:lpstr>Gotham Pro Black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80</cp:revision>
  <dcterms:created xsi:type="dcterms:W3CDTF">2013-11-19T05:52:05Z</dcterms:created>
  <dcterms:modified xsi:type="dcterms:W3CDTF">2020-04-08T19:08:17Z</dcterms:modified>
</cp:coreProperties>
</file>