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8" r:id="rId4"/>
    <p:sldId id="257" r:id="rId5"/>
    <p:sldId id="272" r:id="rId6"/>
    <p:sldId id="261" r:id="rId7"/>
    <p:sldId id="264" r:id="rId8"/>
    <p:sldId id="266" r:id="rId9"/>
    <p:sldId id="278" r:id="rId10"/>
    <p:sldId id="279" r:id="rId11"/>
    <p:sldId id="280" r:id="rId12"/>
    <p:sldId id="270" r:id="rId13"/>
    <p:sldId id="269" r:id="rId14"/>
    <p:sldId id="276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631A3-9EA3-4F69-B9DC-83DE7CE979B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A3E6-89F5-4F1B-B2E9-F558F6C30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ru.wikipedia.org/wiki/%D0%A5%D0%B0%D1%80%D1%8C%D0%BA%D0%BE%D0%B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3%D1%80%D0%B0%D1%84%D1%84%D0%B8%D1%82%D0%B8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AutoShape 4" descr="data:image/png;base64,iVBORw0KGgoAAAANSUhEUgAABGAAAAK8CAYAAACgIsnHAAAgAElEQVR4Xu3cwU1jQRRE0e+0mOCAmIgB0vIIM4sJgOqSVYcAuv3O64V1Bdyu6/q4/BAgQIAAAQIECBAgQIAAAQIECMQEbgJMzNbBBAgQIECAAAECBAgQIECAAIGHgADjI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MDt8+26v7yCIECAAAECBAg8h8DX+8/n9P3lOfblUxIgQIAAAQLX9f39RYDxEggQIECAAIGnEhBgnmpdPiwBAgQIECBw/Qsw9/t1v92u7z9F8kOAAAECBAgQIECAAAECBAgQIPDLAo/2IsD8sqrjCBAgQIAAAQIECBAgQIAAAQL/CQgwngM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QEBJgzseAIECBAgQIAAAQIECBAgQICAAOMNECBAgAABAgQIECBAgAABAgTCAgJMGNjxBAgQIECAAAECBAgQIECAAAEBxhsgQIAAAQIECBAgQIAAAQIECIQFBJgwsOMJECBAgAABAgQIECBAgAABAgKMN0CAAAECBAgQIECAAAECBAgQCAsIMGFgxxMgQIAAAQIECBAgQIAAAQIEBBhvgAABAgQIECBAgAABAgQIECAQFhBgwsCOJ0CAAAECBAgQIECAAAECBAgIMN4AAQIECBAgQIAAAQIECBAgQCAsIMCEgR1PgAABAgQIECBAgAABAgQIEBBgvAECBAgQIECAAAECBAgQIECAQFhAgAkDO54AAQIECBAgQIAAAQIECBAgIMB4AwQIECBAgAABAgQIECBAgACBsIAAEwZ2PAECBAgQIECAAAECBAgQIEBAgPEGCBAgQIAAAQIECBAgQIAAAQJhAQEmDOx4AgQIECBAgAABAgQIECBAgIAA4w0QIECAAAECBAgQIECAAAECBMICAkwY2PEECBAgQIAAAQIECBAgQIAAAQHGGyBAgAABAgQIECBAgAABAgQIhAUEmDCw4wkQIECAAAECBAgQIECAAAECAow3QIAAAQIECBAgQIAAAQIECBAICwgwYWDHEyBAgAABAgQIECBAgAABAgQEGG+AAAECBAgQIECAAAECBAgQIBAWEGDCwI4nQIAAAQIECBAgQIAAAQIECAgw3gABAgQIECBAgAABAgQIECBAICwgwISBHU+AAAECBAgQIECAAAECBAgQEGC8AQIECBAgQIAAAQIECBAgQIBAWECACQM7ngABAgQIECBAgAABAgQIECAgwHgDBAgQIECAAAECBAgQIECAAIGwgAATBnY8AQIECBAgQIAAAQIECBAgQECA8QYIECBAgAABAgQIECBAgAABAmEBASYM7HgCBAgQIECAAAECBAgQIECAgADjDRAgQIAAAQIECBAgQIAAAQIEwgICTBjY8QQIECBAgAABAgQIECBAgAABAcYbIECAAAECBAgQIECAAAECBAiEBQSYMLDjCRAgQIAAAQIECBAgQIAAAQICjDdAgAABAgQIECBAgAABAgQIEAgLCDBhYMcTIECAAAECBAgQIECAAAECBAQYb4AAAQIECBAgQIAAAQIECBAgEBYQYMLAjidAgAABAgQIECBAgAABAgQICDDeAAECBAgQIECAAAECBAgQIEAgLCDAhIEdT4AAAQIECBAgQIAAAQIECBAQYLwBAgQIECBAgAABAgQIECBAgEBYQIAJAzueAAECBAgQIECAAAECBAgQICDAeAMECBAgQIAAAQIECBAgQIAAgbCAABMGdjwBAgQIECBAgAABAgQIECBAQIDxBggQIECAAAECBAgQIECAAAECYYFHgPl8u+5/3q5b+C7HEyBAgAABAgQIECBAgAABAgQmBb7biwAzuXpDEyBAgAABAgQIECBAgAABAqcEHgHm8WswN78BcwrdPQQIECBAgAABAgQIECBAgMCWgP8B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BdtOoUAAB4dSURBV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CDBb+zYtAQIECBAgQIAAAQIECBAgUBAQYAroriRAgAABAgQIECBAgAABAgS2BASYrX2blgABAgQIECBAgAABAgQIECgICDAFdFcSIECAAAECBAgQIECAAAECWwICzNa+TUuAAAECBAgQIECAAAECBAgUBASYArorCRAgQIAAAQIECBAgQIAAgS0BAWZr36YlQIAAAQIECBAgQIAAAQIECgICTAHdlQQIECBAgAABAgQIECBAgMCWgACztW/TEiBAgAABAgQIECBAgAABAgUBAaaA7koCBAgQIECAAAECBAgQIEBgS0CA2dq3aQkQIECAAAECBAgQIECAAIGCgABTQHclAQIECBAgQIAAAQIECBAgsCUgwGzt27QECBAgQIAAAQIECBAgQIBAQUCAKaC7kgABAgQIECBAgAABAgQIENgSEGC29m1aAgQIECBAgAABAgQIECBAoCAgwBTQXUmAAAECBAgQIECAAAECBAhsCQgwW/s2LQECBAgQIECAAAECBAgQIFAQEGAK6K4kQIAAAQIECBAgQIAAAQIEtgQEmK19m5YAAQIECBAgQIAAAQIECBAoCAgwBXRXEiBAgAABAgQIECBAgAABAlsCAszWvk1LgAABAgQIECBAgAABAgQIFAQEmAK6KwkQIECAAAECBAgQIECAAIEtAQFma9+mJUCAAAECBAgQIECAAAECBAoCAkwB3ZUECBAgQIAAAQIECBAgQIDAloAAs7Vv0xIgQIAAAQIECBAgQIAAAQIFAQGmgO5KAgQIECBAgAABAgQIECBAYEtAgNnat2kJECBAgAABAgQIECBAgACBgoAAU0B3JQECBAgQIECAAAECBAgQILAlIMBs7du0BAgQIECAAAECBAgQIECAQEFAgCmgu5IAAQIECBAgQIAAAQIECBDYEhBgtvZtWgIECBAgQIAAAQIECBAgQKAgIMAU0F1JgAABAgQIECBAgAABAgQIbAkIMFv7Ni0BAgQIECBAgAABAgQIECBQEBBgCuiuJECAAAECBAgQIECAAAECBLYEBJitfZuWAAECBAgQIECAAAECBAgQKAgIMAV0VxIgQIAAAQIECBAgQIAAAQJbAgLM1r5NS4AAAQIECBAgQIAAAQIECBQEBJgCuisJECBAgAABAgQIECBAgACBLQEBZmvfpiVAgAABAgQIECBAgAABAgQKAgJMAd2VBAgQIECAAAECBAgQIECAwJaAALO1b9MSIECAAAECBAgQIECAAAECBQEBpoDuSgIECBAgQIAAAQIECBAgQGBLQIDZ2rdpCRAgQIAAAQIECBAgQIAAgYKAAFNAdyUBAgQIECBAgAABAgQIECCwJSDAbO3btAQIECBAgAABAgQIECBAgEBBQIApoLuSAAECBAgQIECAAAECBAgQ2BIQYLb2bVoCBAgQIECAAAECBAgQIECgICDAFNBdSYAAAQIECBAgQIAAAQIECGwJPALM59t1f3ndGty0BAgQIECAwPMKfL3/fHbfX553hz45AQIECBBYE/j+/iLArG3dvAQIECBA4MkFBJgnX6CPT4AAAQIEBgUeAea6ro/B2Y1MgAABAgQIECBAgAABAgQIEDgmIMAco3YRAQIECBAgQIAAAQIECBAgsCogwKxu3twECBAgQIAAAQIECBAgQIDAMQEB5hi1iwgQIECAAAECBAgQIECAAIFVAQFmdfPmJkCAAAECBAgQIECAAAECBI4JCDDHqF1EgAABAgQIECBAgAABAgQIrAoIMKubNzcBAgQIECBAgAABAgQIECBwTECAOUbtIgIECBAgQIAAAQIECBAgQGBVQIBZ3by5CRAgQIAAAQIECBAgQIAAgWMCAswxahcRIECAAAECBAgQIECAAAECqwICzOrmzU2AAAECBAgQIECAAAECBAgcExBgjlG7iAABAgQIECBAgAABAgQIEFgVEGBWN29uAgQIECBAgAABAgQIECBA4JiAAHOM2kUECBAgQIAAAQIECBAgQIDAqoAAs7p5cxMgQIAAAQIECBAgQIAAAQLHBASYY9QuIkCAAAECBAgQIECAAAECBFYFBJjVzZubAAECBAgQIECAAAECBAgQOCYgwByjdhEBAgQIECBAgAABAgQIECCwKiDArG7e3AQIECBAgAABAgQIECBAgMAxAQHmGLWLCBAgQIAAAQIECBAgQIAAgVUBAWZ18+YmQIAAAQIECBAgQIAAAQIEjgkIMMeoXUSAAAECBAgQIECAAAECBAisCggwq5s3NwECBAgQIECAAAECBAgQIHBMQIA5Ru0iAgQIECBAgAABAgQIECBAYFVAgFndvLkJECBAgAABAgQIECBAgACBYwICzDFqFxEgQIAAAQIECBAgQIAAAQKrAgLM6ubNTYAAAQIECBAgQIAAAQIECBwTEGCOUbuIAAECBAgQIECAAAECBAgQWBUQYFY3b24CBAgQIECAAAECBAgQIEDgmIAAc4zaRQQIECBAgAABAgQIECBAgMCqgACzunlzEyBAgAABAgQIECBAgAABAscEBJhj1C4iQIAAAQIECBAgQIAAAQIEVgUEmNXNm5sAAQIECBAgQIAAAQIECBA4JiDAHKN2EQECBAgQIECAAAECBAgQILAq8BfI//tdYn/QW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https://avatars.mds.yandex.net/get-pdb/777813/1650adaa-3211-4b14-9952-7bf9a3ba7f8c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2285992"/>
            <a:ext cx="67866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«КОСМИЧЕСКОЕ ПУТЕШЕСТВИЕ»</a:t>
            </a:r>
          </a:p>
          <a:p>
            <a:pPr algn="ctr"/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для  </a:t>
            </a:r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</a:rPr>
              <a:t>дошкольного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g.labirint.ru/rcimg/ee6259fd2fbd52481ce9923f18c3b2ae/1920x1080/comments_pic/0831/01lab949v1217446156.jpg?12174461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avatars.mds.yandex.net/get-marketpic/216195/market_Sj-Ws45DicBmX-UjwpY0Dg/orig"/>
          <p:cNvPicPr>
            <a:picLocks noChangeAspect="1" noChangeArrowheads="1"/>
          </p:cNvPicPr>
          <p:nvPr/>
        </p:nvPicPr>
        <p:blipFill>
          <a:blip r:embed="rId2"/>
          <a:srcRect l="25635" b="4296"/>
          <a:stretch>
            <a:fillRect/>
          </a:stretch>
        </p:blipFill>
        <p:spPr bwMode="auto">
          <a:xfrm>
            <a:off x="785786" y="0"/>
            <a:ext cx="76438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се Стихи для детей ко дню космонавтики Детские стихи для чтения с родителями на карточках"/>
          <p:cNvPicPr>
            <a:picLocks noChangeAspect="1" noChangeArrowheads="1"/>
          </p:cNvPicPr>
          <p:nvPr/>
        </p:nvPicPr>
        <p:blipFill>
          <a:blip r:embed="rId2"/>
          <a:srcRect l="25000" t="3345" r="3947" b="50186"/>
          <a:stretch>
            <a:fillRect/>
          </a:stretch>
        </p:blipFill>
        <p:spPr bwMode="auto">
          <a:xfrm>
            <a:off x="428596" y="142852"/>
            <a:ext cx="4643470" cy="4299509"/>
          </a:xfrm>
          <a:prstGeom prst="rect">
            <a:avLst/>
          </a:prstGeom>
          <a:noFill/>
        </p:spPr>
      </p:pic>
      <p:pic>
        <p:nvPicPr>
          <p:cNvPr id="3" name="Picture 2" descr="Все Стихи для детей ко дню космонавтики Детские стихи для чтения с родителями на карточках"/>
          <p:cNvPicPr>
            <a:picLocks noChangeAspect="1" noChangeArrowheads="1"/>
          </p:cNvPicPr>
          <p:nvPr/>
        </p:nvPicPr>
        <p:blipFill>
          <a:blip r:embed="rId2"/>
          <a:srcRect l="3947" t="51673" r="23684" b="2788"/>
          <a:stretch>
            <a:fillRect/>
          </a:stretch>
        </p:blipFill>
        <p:spPr bwMode="auto">
          <a:xfrm>
            <a:off x="4000496" y="2357430"/>
            <a:ext cx="4714908" cy="4200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maam.ru/upload/blogs/detsad-189359-14917537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4046932" cy="3033700"/>
          </a:xfrm>
          <a:prstGeom prst="rect">
            <a:avLst/>
          </a:prstGeom>
          <a:noFill/>
        </p:spPr>
      </p:pic>
      <p:pic>
        <p:nvPicPr>
          <p:cNvPr id="3078" name="Picture 6" descr="https://pochemu4ka.ru/_ph/343/6545785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5000660" cy="34904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28572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 какую ракету смастеришь ты?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karamellka.ru/wp-content/uploads/2018/03/shabloni-kosmos-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043" y="714332"/>
            <a:ext cx="9038957" cy="61436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214290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Раскрась по цветам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1428736"/>
            <a:ext cx="67151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Благодарю за внимание!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До новых встреч!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elka and Strelka.Space Dogs.Real-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269863" cy="32166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3857628"/>
            <a:ext cx="7215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Белка и Стрелка</a:t>
            </a:r>
          </a:p>
          <a:p>
            <a:r>
              <a:rPr lang="ru-RU" b="1" dirty="0" smtClean="0"/>
              <a:t>Советские собаки-космонавты, совершившие космический полёт на корабле «Спутник-5» 19 августа 1960 года. Основной целью полёта было исследование влияния на организм животных и других биологических объектов факторов космического полёта: перегрузка, длительная невесомость, переход от перегрузок к невесомости и обратно, безопасность полёта и благополучное возвращение на Землю.</a:t>
            </a:r>
          </a:p>
          <a:p>
            <a:endParaRPr lang="ru-RU" dirty="0"/>
          </a:p>
        </p:txBody>
      </p:sp>
      <p:pic>
        <p:nvPicPr>
          <p:cNvPr id="11268" name="Picture 4" descr="https://xn--j1ahfl.xn--p1ai/data/ppt_to_html/u208266/p97845/img15.jpg"/>
          <p:cNvPicPr>
            <a:picLocks noChangeAspect="1" noChangeArrowheads="1"/>
          </p:cNvPicPr>
          <p:nvPr/>
        </p:nvPicPr>
        <p:blipFill>
          <a:blip r:embed="rId3"/>
          <a:srcRect t="32500" r="55937" b="14999"/>
          <a:stretch>
            <a:fillRect/>
          </a:stretch>
        </p:blipFill>
        <p:spPr bwMode="auto">
          <a:xfrm>
            <a:off x="5072066" y="500042"/>
            <a:ext cx="335758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upload.wikimedia.org/wikipedia/commons/thumb/0/08/1960_CPA_2474.jpg/200px-1960_CPA_24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3000396" cy="2100279"/>
          </a:xfrm>
          <a:prstGeom prst="rect">
            <a:avLst/>
          </a:prstGeom>
          <a:noFill/>
        </p:spPr>
      </p:pic>
      <p:pic>
        <p:nvPicPr>
          <p:cNvPr id="10244" name="Picture 4" descr="https://upload.wikimedia.org/wikipedia/commons/thumb/0/03/Belka_%26_Strelka_50_Years_Flight_Stump.jpg/200px-Belka_%26_Strelka_50_Years_Flight_Stum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71546"/>
            <a:ext cx="3714776" cy="1690225"/>
          </a:xfrm>
          <a:prstGeom prst="rect">
            <a:avLst/>
          </a:prstGeom>
          <a:noFill/>
        </p:spPr>
      </p:pic>
      <p:pic>
        <p:nvPicPr>
          <p:cNvPr id="10246" name="Picture 6" descr="https://upload.wikimedia.org/wikipedia/ru/thumb/7/78/Belka_and_Strelka.Space_Dogs.In_space.jpg/200px-Belka_and_Strelka.Space_Dogs.In_spac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857628"/>
            <a:ext cx="3704189" cy="2000264"/>
          </a:xfrm>
          <a:prstGeom prst="rect">
            <a:avLst/>
          </a:prstGeom>
          <a:noFill/>
        </p:spPr>
      </p:pic>
      <p:pic>
        <p:nvPicPr>
          <p:cNvPr id="10248" name="Picture 8" descr="https://upload.wikimedia.org/wikipedia/commons/thumb/9/9f/%D0%91%D0%B5%D0%BB%D0%BA%D0%B0%D0%A1%D1%82%D1%80%D0%B5%D0%BB%D0%BA%D0%B0_VizuIMG_3703.JPG/200px-%D0%91%D0%B5%D0%BB%D0%BA%D0%B0%D0%A1%D1%82%D1%80%D0%B5%D0%BB%D0%BA%D0%B0_VizuIMG_37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929066"/>
            <a:ext cx="2928958" cy="22699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2786058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Почтовая марка СССР, посвящённая полёту Спутника-5 с собаками на борту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614364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hlinkClick r:id="rId6" tooltip="Граффити"/>
              </a:rPr>
              <a:t>Граффити</a:t>
            </a:r>
            <a:r>
              <a:rPr lang="ru-RU" b="1" dirty="0" smtClean="0">
                <a:solidFill>
                  <a:schemeClr val="bg1"/>
                </a:solidFill>
              </a:rPr>
              <a:t> на набережной </a:t>
            </a:r>
            <a:r>
              <a:rPr lang="ru-RU" b="1" dirty="0" smtClean="0">
                <a:solidFill>
                  <a:schemeClr val="bg1"/>
                </a:solidFill>
                <a:hlinkClick r:id="rId7" tooltip="Харьков"/>
              </a:rPr>
              <a:t>Харькова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278605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Памятная марка в честь 50-летия полёта Белки и Стрелки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592933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Кадр из мультфильма «Белка и Стрелка. Звёздные собаки»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142852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Их подвиг запечатлен в истории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630/0000b5f7-0f7be09c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xn--j1ahfl.xn--p1ai/data/ppt_to_html/u208266/p97845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4.infourok.ru/uploads/ex/0d4b/00057802-79442d00/img6.jpg"/>
          <p:cNvPicPr>
            <a:picLocks noChangeAspect="1" noChangeArrowheads="1"/>
          </p:cNvPicPr>
          <p:nvPr/>
        </p:nvPicPr>
        <p:blipFill>
          <a:blip r:embed="rId2"/>
          <a:srcRect l="3906" t="4166" r="5468" b="7291"/>
          <a:stretch>
            <a:fillRect/>
          </a:stretch>
        </p:blipFill>
        <p:spPr bwMode="auto">
          <a:xfrm>
            <a:off x="357158" y="285728"/>
            <a:ext cx="857928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obrazovaka.ru/wp-content/presentations/slides/11858/prezentaciya-detyam-o-kosmose-slide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906262/26d19698-406b-4e09-8f1e-7c1258f0e5f2/s1200?webp=false"/>
          <p:cNvPicPr>
            <a:picLocks noChangeAspect="1" noChangeArrowheads="1"/>
          </p:cNvPicPr>
          <p:nvPr/>
        </p:nvPicPr>
        <p:blipFill>
          <a:blip r:embed="rId2"/>
          <a:srcRect l="1296" r="49463" b="9000"/>
          <a:stretch>
            <a:fillRect/>
          </a:stretch>
        </p:blipFill>
        <p:spPr bwMode="auto">
          <a:xfrm rot="5400000">
            <a:off x="2174178" y="-674036"/>
            <a:ext cx="5429289" cy="7348817"/>
          </a:xfrm>
          <a:prstGeom prst="rect">
            <a:avLst/>
          </a:prstGeom>
          <a:noFill/>
        </p:spPr>
      </p:pic>
      <p:pic>
        <p:nvPicPr>
          <p:cNvPr id="7170" name="Picture 2" descr="https://avatars.mds.yandex.net/get-pdb/1906262/26d19698-406b-4e09-8f1e-7c1258f0e5f2/s1200?webp=false"/>
          <p:cNvPicPr>
            <a:picLocks noChangeAspect="1" noChangeArrowheads="1"/>
          </p:cNvPicPr>
          <p:nvPr/>
        </p:nvPicPr>
        <p:blipFill>
          <a:blip r:embed="rId2"/>
          <a:srcRect r="49463" b="9000"/>
          <a:stretch>
            <a:fillRect/>
          </a:stretch>
        </p:blipFill>
        <p:spPr bwMode="auto">
          <a:xfrm rot="16200000">
            <a:off x="1460920" y="-603719"/>
            <a:ext cx="5579195" cy="7358090"/>
          </a:xfrm>
          <a:prstGeom prst="rect">
            <a:avLst/>
          </a:prstGeom>
          <a:noFill/>
        </p:spPr>
      </p:pic>
      <p:pic>
        <p:nvPicPr>
          <p:cNvPr id="3" name="Picture 2" descr="https://avatars.mds.yandex.net/get-pdb/1906262/26d19698-406b-4e09-8f1e-7c1258f0e5f2/s1200?webp=false"/>
          <p:cNvPicPr>
            <a:picLocks noChangeAspect="1" noChangeArrowheads="1"/>
          </p:cNvPicPr>
          <p:nvPr/>
        </p:nvPicPr>
        <p:blipFill>
          <a:blip r:embed="rId2"/>
          <a:srcRect t="90000" r="49463"/>
          <a:stretch>
            <a:fillRect/>
          </a:stretch>
        </p:blipFill>
        <p:spPr bwMode="auto">
          <a:xfrm>
            <a:off x="2214546" y="5643578"/>
            <a:ext cx="4929190" cy="714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10a1/001434e0-d25179c5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92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Админ</cp:lastModifiedBy>
  <cp:revision>15</cp:revision>
  <dcterms:created xsi:type="dcterms:W3CDTF">2020-04-07T17:08:09Z</dcterms:created>
  <dcterms:modified xsi:type="dcterms:W3CDTF">2020-04-09T12:39:43Z</dcterms:modified>
</cp:coreProperties>
</file>