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4" r:id="rId1"/>
  </p:sldMasterIdLst>
  <p:sldIdLst>
    <p:sldId id="265" r:id="rId2"/>
    <p:sldId id="268" r:id="rId3"/>
    <p:sldId id="264" r:id="rId4"/>
    <p:sldId id="260" r:id="rId5"/>
    <p:sldId id="261" r:id="rId6"/>
    <p:sldId id="262" r:id="rId7"/>
    <p:sldId id="263" r:id="rId8"/>
    <p:sldId id="267" r:id="rId9"/>
    <p:sldId id="278" r:id="rId10"/>
    <p:sldId id="279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35" autoAdjust="0"/>
    <p:restoredTop sz="94660"/>
  </p:normalViewPr>
  <p:slideViewPr>
    <p:cSldViewPr>
      <p:cViewPr>
        <p:scale>
          <a:sx n="118" d="100"/>
          <a:sy n="118" d="100"/>
        </p:scale>
        <p:origin x="-1530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D-PanelTitle-GrommetsCombine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0808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776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60755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29909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1266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74809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33956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34521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5795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6" y="2354670"/>
            <a:ext cx="6595533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123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7429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957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272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2922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6992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709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9636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8221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365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Content-GrommetsCombined.png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EAF463A-BC7C-46EE-9F1E-7F377CCA4891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089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xn--80aqafcrtq.cc/img/4/8/7/%D0%A2%D0%B5%D0%BA%D1%81%D1%82%D1%83%D1%80%D0%B0,%20%D0%B7%D0%BE%D0%BB%D0%BE%D1%82%D0%BE%D0%B9,%20%D0%BF%D0%B5%D1%81%D0%BE%D1%87%D0%BD%D1%8B%D0%B9,%20%D0%B1%D0%B5%D0%B6%D0%B5%D0%B2%D1%8B%D0%B9,%20lion%20hair,%202040x128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15616" y="764704"/>
            <a:ext cx="7588937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Презентация для учеников 4 – И класса 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( виртуальный класс)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по математике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 тема « Координаты на плоскости».</a:t>
            </a:r>
            <a:endParaRPr lang="ru-RU" sz="3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xn--80aqafcrtq.cc/img/4/8/7/%D0%A2%D0%B5%D0%BA%D1%81%D1%82%D1%83%D1%80%D0%B0,%20%D0%B7%D0%BE%D0%BB%D0%BE%D1%82%D0%BE%D0%B9,%20%D0%BF%D0%B5%D1%81%D0%BE%D1%87%D0%BD%D1%8B%D0%B9,%20%D0%B1%D0%B5%D0%B6%D0%B5%D0%B2%D1%8B%D0%B9,%20lion%20hair,%202040x128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176513" y="4797152"/>
            <a:ext cx="56044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Выполнила учитель начальных классов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МАОУ СОШ № 56 г. Калининграда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err="1" smtClean="0">
                <a:solidFill>
                  <a:srgbClr val="002060"/>
                </a:solidFill>
              </a:rPr>
              <a:t>Долгушева</a:t>
            </a:r>
            <a:r>
              <a:rPr lang="ru-RU" sz="2400" b="1" dirty="0" smtClean="0">
                <a:solidFill>
                  <a:srgbClr val="002060"/>
                </a:solidFill>
              </a:rPr>
              <a:t> А.Ю.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10.04.2020 год.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35696" y="1052736"/>
            <a:ext cx="252825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Молодцы!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Урок окончен.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82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xn--80aqafcrtq.cc/img/4/8/7/%D0%A2%D0%B5%D0%BA%D1%81%D1%82%D1%83%D1%80%D0%B0,%20%D0%B7%D0%BE%D0%BB%D0%BE%D1%82%D0%BE%D0%B9,%20%D0%BF%D0%B5%D1%81%D0%BE%D1%87%D0%BD%D1%8B%D0%B9,%20%D0%B1%D0%B5%D0%B6%D0%B5%D0%B2%D1%8B%D0%B9,%20lion%20hair,%202040x128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5" descr="C:\Users\User\Desktop\коорд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734" y="1412776"/>
            <a:ext cx="8628532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55311" y="476672"/>
            <a:ext cx="76129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Чем отличаются числовые лучи друг от друга?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xn--80aqafcrtq.cc/img/4/8/7/%D0%A2%D0%B5%D0%BA%D1%81%D1%82%D1%83%D1%80%D0%B0,%20%D0%B7%D0%BE%D0%BB%D0%BE%D1%82%D0%BE%D0%B9,%20%D0%BF%D0%B5%D1%81%D0%BE%D1%87%D0%BD%D1%8B%D0%B9,%20%D0%B1%D0%B5%D0%B6%D0%B5%D0%B2%D1%8B%D0%B9,%20lion%20hair,%202040x128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6" name="Picture 2" descr="C:\Users\User\Desktop\ккоор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916832"/>
            <a:ext cx="3502025" cy="4219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290582" y="836712"/>
            <a:ext cx="38298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Координатный угол</a:t>
            </a:r>
            <a:endParaRPr lang="ru-RU" sz="3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xn--80aqafcrtq.cc/img/4/8/7/%D0%A2%D0%B5%D0%BA%D1%81%D1%82%D1%83%D1%80%D0%B0,%20%D0%B7%D0%BE%D0%BB%D0%BE%D1%82%D0%BE%D0%B9,%20%D0%BF%D0%B5%D1%81%D0%BE%D1%87%D0%BD%D1%8B%D0%B9,%20%D0%B1%D0%B5%D0%B6%D0%B5%D0%B2%D1%8B%D0%B9,%20lion%20hair,%202040x128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Users\User\Desktop\коорд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4766853" cy="133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коорд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6257" y="2780928"/>
            <a:ext cx="5310794" cy="3489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34250" y="1814736"/>
            <a:ext cx="767549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Начертите координатную плоскость 0,у.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Найдите значение второй координаты </a:t>
            </a:r>
            <a:r>
              <a:rPr lang="en-US" sz="3200" b="1" dirty="0" smtClean="0">
                <a:solidFill>
                  <a:srgbClr val="0070C0"/>
                </a:solidFill>
              </a:rPr>
              <a:t>I</a:t>
            </a:r>
            <a:r>
              <a:rPr lang="ru-RU" sz="3200" b="1" dirty="0" smtClean="0">
                <a:solidFill>
                  <a:srgbClr val="0070C0"/>
                </a:solidFill>
              </a:rPr>
              <a:t>.</a:t>
            </a:r>
            <a:endParaRPr lang="ru-RU" sz="3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xn--80aqafcrtq.cc/img/4/8/7/%D0%A2%D0%B5%D0%BA%D1%81%D1%82%D1%83%D1%80%D0%B0,%20%D0%B7%D0%BE%D0%BB%D0%BE%D1%82%D0%BE%D0%B9,%20%D0%BF%D0%B5%D1%81%D0%BE%D1%87%D0%BD%D1%8B%D0%B9,%20%D0%B1%D0%B5%D0%B6%D0%B5%D0%B2%D1%8B%D0%B9,%20lion%20hair,%202040x128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C:\Users\User\Desktop\онл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041941"/>
            <a:ext cx="7973160" cy="2774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xn--80aqafcrtq.cc/img/4/8/7/%D0%A2%D0%B5%D0%BA%D1%81%D1%82%D1%83%D1%80%D0%B0,%20%D0%B7%D0%BE%D0%BB%D0%BE%D1%82%D0%BE%D0%B9,%20%D0%BF%D0%B5%D1%81%D0%BE%D1%87%D0%BD%D1%8B%D0%B9,%20%D0%B1%D0%B5%D0%B6%D0%B5%D0%B2%D1%8B%D0%B9,%20lion%20hair,%202040x128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 descr="C:\Users\User\Desktop\ммаа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20688"/>
            <a:ext cx="8559719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xn--80aqafcrtq.cc/img/4/8/7/%D0%A2%D0%B5%D0%BA%D1%81%D1%82%D1%83%D1%80%D0%B0,%20%D0%B7%D0%BE%D0%BB%D0%BE%D1%82%D0%BE%D0%B9,%20%D0%BF%D0%B5%D1%81%D0%BE%D1%87%D0%BD%D1%8B%D0%B9,%20%D0%B1%D0%B5%D0%B6%D0%B5%D0%B2%D1%8B%D0%B9,%20lion%20hair,%202040x128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2" name="Picture 2" descr="C:\Users\User\Desktop\мма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709712"/>
            <a:ext cx="7050061" cy="4591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xn--80aqafcrtq.cc/img/4/8/7/%D0%A2%D0%B5%D0%BA%D1%81%D1%82%D1%83%D1%80%D0%B0,%20%D0%B7%D0%BE%D0%BB%D0%BE%D1%82%D0%BE%D0%B9,%20%D0%BF%D0%B5%D1%81%D0%BE%D1%87%D0%BD%D1%8B%D0%B9,%20%D0%B1%D0%B5%D0%B6%D0%B5%D0%B2%D1%8B%D0%B9,%20lion%20hair,%202040x128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User\Desktop\матем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764704"/>
            <a:ext cx="7606798" cy="4715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xn--80aqafcrtq.cc/img/4/8/7/%D0%A2%D0%B5%D0%BA%D1%81%D1%82%D1%83%D1%80%D0%B0,%20%D0%B7%D0%BE%D0%BB%D0%BE%D1%82%D0%BE%D0%B9,%20%D0%BF%D0%B5%D1%81%D0%BE%D1%87%D0%BD%D1%8B%D0%B9,%20%D0%B1%D0%B5%D0%B6%D0%B5%D0%B2%D1%8B%D0%B9,%20lion%20hair,%202040x128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81000" y="0"/>
            <a:ext cx="9144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altLang="ru-RU" sz="4800" u="sng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Поднимите </a:t>
            </a:r>
            <a:r>
              <a:rPr lang="ru-RU" altLang="ru-RU" sz="4800" u="sng" dirty="0">
                <a:solidFill>
                  <a:srgbClr val="FF0000"/>
                </a:solidFill>
                <a:latin typeface="Times New Roman" panose="02020603050405020304" pitchFamily="18" charset="0"/>
              </a:rPr>
              <a:t>руку те, кто</a:t>
            </a:r>
          </a:p>
          <a:p>
            <a:pPr>
              <a:buClr>
                <a:schemeClr val="tx1"/>
              </a:buClr>
            </a:pPr>
            <a:r>
              <a:rPr lang="ru-RU" altLang="ru-RU" sz="4800" b="1" dirty="0" smtClean="0">
                <a:latin typeface="Times New Roman" panose="02020603050405020304" pitchFamily="18" charset="0"/>
              </a:rPr>
              <a:t>-всё </a:t>
            </a:r>
            <a:r>
              <a:rPr lang="ru-RU" altLang="ru-RU" sz="4800" b="1" dirty="0">
                <a:latin typeface="Times New Roman" panose="02020603050405020304" pitchFamily="18" charset="0"/>
              </a:rPr>
              <a:t>понял(а)</a:t>
            </a:r>
          </a:p>
          <a:p>
            <a:pPr>
              <a:buClr>
                <a:schemeClr val="tx1"/>
              </a:buClr>
            </a:pPr>
            <a:r>
              <a:rPr lang="ru-RU" altLang="ru-RU" sz="4800" b="1" dirty="0" smtClean="0">
                <a:latin typeface="Times New Roman" panose="02020603050405020304" pitchFamily="18" charset="0"/>
              </a:rPr>
              <a:t>-всё </a:t>
            </a:r>
            <a:r>
              <a:rPr lang="ru-RU" altLang="ru-RU" sz="4800" b="1" dirty="0">
                <a:latin typeface="Times New Roman" panose="02020603050405020304" pitchFamily="18" charset="0"/>
              </a:rPr>
              <a:t>понял(а), может помочь другим</a:t>
            </a:r>
          </a:p>
          <a:p>
            <a:pPr>
              <a:buClr>
                <a:schemeClr val="tx1"/>
              </a:buClr>
            </a:pPr>
            <a:r>
              <a:rPr lang="ru-RU" altLang="ru-RU" sz="4800" b="1" dirty="0" smtClean="0">
                <a:latin typeface="Times New Roman" panose="02020603050405020304" pitchFamily="18" charset="0"/>
              </a:rPr>
              <a:t>-может </a:t>
            </a:r>
            <a:r>
              <a:rPr lang="ru-RU" altLang="ru-RU" sz="4800" b="1" dirty="0">
                <a:latin typeface="Times New Roman" panose="02020603050405020304" pitchFamily="18" charset="0"/>
              </a:rPr>
              <a:t>выполнить, но нужна помощь</a:t>
            </a:r>
          </a:p>
          <a:p>
            <a:pPr>
              <a:buClr>
                <a:schemeClr val="tx1"/>
              </a:buClr>
            </a:pPr>
            <a:r>
              <a:rPr lang="ru-RU" altLang="ru-RU" sz="4800" b="1" dirty="0" smtClean="0">
                <a:latin typeface="Times New Roman" panose="02020603050405020304" pitchFamily="18" charset="0"/>
              </a:rPr>
              <a:t>-не </a:t>
            </a:r>
            <a:r>
              <a:rPr lang="ru-RU" altLang="ru-RU" sz="4800" b="1" dirty="0">
                <a:latin typeface="Times New Roman" panose="02020603050405020304" pitchFamily="18" charset="0"/>
              </a:rPr>
              <a:t>понял(а</a:t>
            </a:r>
            <a:r>
              <a:rPr lang="ru-RU" altLang="ru-RU" sz="4800" b="1" dirty="0" smtClean="0">
                <a:latin typeface="Times New Roman" panose="02020603050405020304" pitchFamily="18" charset="0"/>
              </a:rPr>
              <a:t>)</a:t>
            </a:r>
            <a:endParaRPr lang="ru-RU" altLang="ru-RU" sz="4800" b="1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348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4"/>
      </a:accent6>
      <a:hlink>
        <a:srgbClr val="BB7826"/>
      </a:hlink>
      <a:folHlink>
        <a:srgbClr val="CF9C5F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221</TotalTime>
  <Words>55</Words>
  <Application>Microsoft Office PowerPoint</Application>
  <PresentationFormat>Экран (4:3)</PresentationFormat>
  <Paragraphs>11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Пользователь</cp:lastModifiedBy>
  <cp:revision>19</cp:revision>
  <dcterms:created xsi:type="dcterms:W3CDTF">2016-03-10T15:12:37Z</dcterms:created>
  <dcterms:modified xsi:type="dcterms:W3CDTF">2020-04-09T17:56:36Z</dcterms:modified>
</cp:coreProperties>
</file>