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57" r:id="rId3"/>
    <p:sldId id="258" r:id="rId4"/>
    <p:sldId id="265" r:id="rId5"/>
    <p:sldId id="266" r:id="rId6"/>
    <p:sldId id="267" r:id="rId7"/>
    <p:sldId id="289" r:id="rId8"/>
    <p:sldId id="281" r:id="rId9"/>
    <p:sldId id="264" r:id="rId10"/>
    <p:sldId id="274" r:id="rId11"/>
    <p:sldId id="275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0FC90-5261-46E3-88E6-A6DB936040B6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BE6D-66DA-4436-ACA0-E6269275E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0FC90-5261-46E3-88E6-A6DB936040B6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BE6D-66DA-4436-ACA0-E6269275E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0FC90-5261-46E3-88E6-A6DB936040B6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BE6D-66DA-4436-ACA0-E6269275E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0FC90-5261-46E3-88E6-A6DB936040B6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BE6D-66DA-4436-ACA0-E6269275E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0FC90-5261-46E3-88E6-A6DB936040B6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BE6D-66DA-4436-ACA0-E6269275E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0FC90-5261-46E3-88E6-A6DB936040B6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BE6D-66DA-4436-ACA0-E6269275E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0FC90-5261-46E3-88E6-A6DB936040B6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BE6D-66DA-4436-ACA0-E6269275E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0FC90-5261-46E3-88E6-A6DB936040B6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BE6D-66DA-4436-ACA0-E6269275E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0FC90-5261-46E3-88E6-A6DB936040B6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BE6D-66DA-4436-ACA0-E6269275E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0FC90-5261-46E3-88E6-A6DB936040B6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BE6D-66DA-4436-ACA0-E6269275E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0FC90-5261-46E3-88E6-A6DB936040B6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BE6D-66DA-4436-ACA0-E6269275E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0FC90-5261-46E3-88E6-A6DB936040B6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7BE6D-66DA-4436-ACA0-E6269275E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Pictures\фоны для презентаций\школьные\математика\103207515__04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79512" y="260648"/>
            <a:ext cx="8452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«</a:t>
            </a:r>
            <a:r>
              <a:rPr lang="ru-RU" sz="2800" b="1" dirty="0" smtClean="0">
                <a:solidFill>
                  <a:srgbClr val="C00000"/>
                </a:solidFill>
              </a:rPr>
              <a:t>Приемы </a:t>
            </a:r>
            <a:r>
              <a:rPr lang="ru-RU" sz="2800" b="1" dirty="0">
                <a:solidFill>
                  <a:srgbClr val="C00000"/>
                </a:solidFill>
              </a:rPr>
              <a:t>устных вычислений вида 450+30; 620-200»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ом\Pictures\фоны для презентаций\школьные\математика\100284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11560" y="620688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450 + 30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39552" y="1844824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450 - 30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67544" y="2996952"/>
            <a:ext cx="244827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620 + 200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67544" y="4221088"/>
            <a:ext cx="244827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620 - 200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2627784" y="620688"/>
            <a:ext cx="604867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45 дес.+3дес.=48 дес.=480</a:t>
            </a: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2627784" y="1844824"/>
            <a:ext cx="604867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45 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дес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.- 3дес.=42 дес.=420</a:t>
            </a: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2699792" y="2996952"/>
            <a:ext cx="604867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62 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дес.+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20дес.=82 дес.=820</a:t>
            </a: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2699792" y="4221088"/>
            <a:ext cx="604867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62 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дес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.- 20дес.=42 дес.=420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ом\Pictures\фоны для презентаций\школьные\математика\100284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11560" y="620688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450 + 30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39552" y="1772816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450 - 30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67544" y="2996952"/>
            <a:ext cx="244827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620 + 200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67544" y="4293096"/>
            <a:ext cx="244827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620 - 200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555776" y="692696"/>
            <a:ext cx="604867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400+(50+30) =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400 + 80 = 480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555776" y="1844824"/>
            <a:ext cx="604867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400+(50-30) =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400 + 20 = 420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699792" y="2996952"/>
            <a:ext cx="604867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(600+200)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+20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=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800 + 20 = 820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699792" y="4293096"/>
            <a:ext cx="604867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(600-200)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+20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=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400 + 20 = 420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Дом\Pictures\фоны для презентаций\школьные\математика\s891582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449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11560" y="620688"/>
            <a:ext cx="28803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С. 67 № 1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339752" y="1484784"/>
            <a:ext cx="41044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420 + 500 =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920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555776" y="2420888"/>
            <a:ext cx="374441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830 - 20 =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810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627784" y="3284984"/>
            <a:ext cx="3888432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240 + 60 =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300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403648" y="4077072"/>
            <a:ext cx="6336704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230 - 30 – 50 =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150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ом\Pictures\фоны для презентаций\школьные\математика\s891582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449" y="0"/>
            <a:ext cx="9168449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11560" y="620688"/>
            <a:ext cx="28803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С. 67 № 3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196752"/>
            <a:ext cx="8208912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Какие единицы измерения указаны в задаче?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27584" y="4365104"/>
            <a:ext cx="8064896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Что нужно сделать, если единицы измерения разные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411760" y="5373216"/>
            <a:ext cx="597666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 кг  =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1000 г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7544" y="1772816"/>
            <a:ext cx="8208912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Где в жизни мы можем с ними встретиться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67544" y="2492896"/>
            <a:ext cx="8208912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Какие единицы измерения массы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вам еще известны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67544" y="3429000"/>
            <a:ext cx="8208912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Одинаковые ли единицы массы нам встретились в задаче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\Pictures\фоны для презентаций\школьные\математика\matematika_carica_nauk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5772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772816"/>
            <a:ext cx="8496944" cy="3096344"/>
          </a:xfrm>
        </p:spPr>
        <p:txBody>
          <a:bodyPr>
            <a:noAutofit/>
          </a:bodyPr>
          <a:lstStyle/>
          <a:p>
            <a:pPr algn="l"/>
            <a:r>
              <a:rPr lang="ru-RU" sz="6000" b="1" dirty="0" smtClean="0"/>
              <a:t>Назовите самое маленькое трехзначное число.</a:t>
            </a:r>
            <a:endParaRPr lang="ru-RU" sz="60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1844824"/>
            <a:ext cx="8496944" cy="2592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latin typeface="+mj-lt"/>
                <a:ea typeface="+mj-ea"/>
                <a:cs typeface="+mj-cs"/>
              </a:rPr>
              <a:t>Единицы каких разрядов есть в числе 307?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23728" y="4653136"/>
            <a:ext cx="4464496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1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100</a:t>
            </a: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23528" y="4221088"/>
            <a:ext cx="8568952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7 ед. -1-го разряда и 3 ед. 3-го разряда</a:t>
            </a: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95536" y="4221088"/>
            <a:ext cx="8568952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1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498 и 500</a:t>
            </a: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31912" y="1853208"/>
            <a:ext cx="8496944" cy="2592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noProof="0" dirty="0" smtClean="0">
                <a:latin typeface="+mj-lt"/>
                <a:ea typeface="+mj-ea"/>
                <a:cs typeface="+mj-cs"/>
              </a:rPr>
              <a:t>Назовите соседей числа 499.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  <p:bldP spid="5" grpId="1"/>
      <p:bldP spid="6" grpId="0"/>
      <p:bldP spid="6" grpId="1"/>
      <p:bldP spid="7" grpId="0"/>
      <p:bldP spid="7" grpId="1"/>
      <p:bldP spid="9" grpId="0"/>
      <p:bldP spid="9" grpId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ом\Pictures\фоны для презентаций\школьные\математика\matematika_carica_nauk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7727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67544" y="1844824"/>
            <a:ext cx="8496944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b="1" dirty="0" smtClean="0">
                <a:latin typeface="+mj-lt"/>
                <a:ea typeface="+mj-ea"/>
                <a:cs typeface="+mj-cs"/>
              </a:rPr>
              <a:t>Какое число предшествует числу 189 при счете?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3528" y="4365104"/>
            <a:ext cx="8568952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1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701</a:t>
            </a: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03920" y="1997224"/>
            <a:ext cx="8496944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b="1" noProof="0" dirty="0" smtClean="0">
                <a:latin typeface="+mj-lt"/>
                <a:ea typeface="+mj-ea"/>
                <a:cs typeface="+mj-cs"/>
              </a:rPr>
              <a:t>Назовите самое большое трехзначное число.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75928" y="4517504"/>
            <a:ext cx="8568952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999</a:t>
            </a: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56320" y="2149624"/>
            <a:ext cx="8496944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b="1" dirty="0" smtClean="0">
                <a:latin typeface="+mj-lt"/>
                <a:ea typeface="+mj-ea"/>
                <a:cs typeface="+mj-cs"/>
              </a:rPr>
              <a:t>Назовите число следующее при счете за числом 700.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28328" y="4669904"/>
            <a:ext cx="8568952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1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188</a:t>
            </a: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51520" y="1700808"/>
            <a:ext cx="8676456" cy="31683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noProof="0" dirty="0" smtClean="0">
                <a:latin typeface="+mj-lt"/>
                <a:ea typeface="+mj-ea"/>
                <a:cs typeface="+mj-cs"/>
              </a:rPr>
              <a:t>Сумма двух слагаемых – 500. Первое равно 300. Чему равно второе слагаемое?</a:t>
            </a: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95536" y="4625752"/>
            <a:ext cx="8568952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500 = 300 + 200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7" grpId="0"/>
      <p:bldP spid="8" grpId="0"/>
      <p:bldP spid="8" grpId="1"/>
      <p:bldP spid="9" grpId="0"/>
      <p:bldP spid="10" grpId="0"/>
      <p:bldP spid="10" grpId="1"/>
      <p:bldP spid="11" grpId="0"/>
      <p:bldP spid="12" grpId="0"/>
      <p:bldP spid="1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Дом\Pictures\фоны для презентаций\школьные\математика\100284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2026568" cy="850106"/>
          </a:xfrm>
        </p:spPr>
        <p:txBody>
          <a:bodyPr/>
          <a:lstStyle/>
          <a:p>
            <a:r>
              <a:rPr lang="ru-RU" b="1" dirty="0" smtClean="0"/>
              <a:t>45 + 3</a:t>
            </a:r>
            <a:endParaRPr lang="ru-RU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628800"/>
            <a:ext cx="2026568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atin typeface="+mj-lt"/>
                <a:ea typeface="+mj-ea"/>
                <a:cs typeface="+mj-cs"/>
              </a:rPr>
              <a:t>62 - 2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99592" y="2852936"/>
            <a:ext cx="2232248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latin typeface="+mj-lt"/>
                <a:ea typeface="+mj-ea"/>
                <a:cs typeface="+mj-cs"/>
              </a:rPr>
              <a:t>450 + 30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267744" y="4221088"/>
            <a:ext cx="2026568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latin typeface="+mj-lt"/>
                <a:ea typeface="+mj-ea"/>
                <a:cs typeface="+mj-cs"/>
              </a:rPr>
              <a:t>45 - 3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72000" y="764704"/>
            <a:ext cx="23042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latin typeface="+mj-lt"/>
                <a:ea typeface="+mj-ea"/>
                <a:cs typeface="+mj-cs"/>
              </a:rPr>
              <a:t>620 - 200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796136" y="1844824"/>
            <a:ext cx="23042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latin typeface="+mj-lt"/>
                <a:ea typeface="+mj-ea"/>
                <a:cs typeface="+mj-cs"/>
              </a:rPr>
              <a:t>62 + 2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572000" y="2924944"/>
            <a:ext cx="23042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latin typeface="+mj-lt"/>
                <a:ea typeface="+mj-ea"/>
                <a:cs typeface="+mj-cs"/>
              </a:rPr>
              <a:t>620 + 200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940152" y="4149080"/>
            <a:ext cx="230425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latin typeface="+mj-lt"/>
                <a:ea typeface="+mj-ea"/>
                <a:cs typeface="+mj-cs"/>
              </a:rPr>
              <a:t>450 - 30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683568" y="4941168"/>
            <a:ext cx="7848872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Разделите выражения на 2 группы разными способами.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ом\Pictures\фоны для презентаций\школьные\математика\100284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99592" y="692696"/>
            <a:ext cx="2026568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45 + 3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99592" y="1916832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450 + 30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99592" y="3068960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62 + 2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932040" y="1916832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450 - 30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932040" y="836712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45 - 3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899592" y="4149080"/>
            <a:ext cx="244827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620 + 200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004048" y="3068960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62 - 2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932040" y="4149080"/>
            <a:ext cx="244827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620 - 200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ом\Pictures\фоны для презентаций\школьные\математика\100284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99592" y="692696"/>
            <a:ext cx="2026568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45 + 3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99592" y="1916832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450 + 30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99592" y="2996952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45 - 3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99592" y="4149080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450 - 30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148064" y="764704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62 + 2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148064" y="1772816"/>
            <a:ext cx="244827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620 + 200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220072" y="2924944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62 - 2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5148064" y="4077072"/>
            <a:ext cx="244827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620 - 200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ом\Pictures\фоны для презентаций\школьные\математика\100284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99592" y="692696"/>
            <a:ext cx="2026568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45 + 3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292080" y="620688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450 + 30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568" y="1700808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45 - 3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292080" y="1628800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450 - 30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55576" y="2852936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62 + 2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220072" y="2780928"/>
            <a:ext cx="244827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620 + 200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755576" y="4005064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62 - 2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5148064" y="4077072"/>
            <a:ext cx="244827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620 - 200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Дом\Pictures\фоны для презентаций\школьные\математика\0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655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/>
              <a:t>Оцени свою работу смайликом</a:t>
            </a:r>
            <a:endParaRPr lang="ru-RU" b="1" dirty="0"/>
          </a:p>
        </p:txBody>
      </p:sp>
      <p:sp>
        <p:nvSpPr>
          <p:cNvPr id="22532" name="AutoShape 4" descr="Картинки по запросу смайли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Картинки по запросу смайли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6" name="Picture 8" descr="http://webliberty.ru/wp-content/uploads/2010/11/smile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2950144" cy="2808311"/>
          </a:xfrm>
          <a:prstGeom prst="rect">
            <a:avLst/>
          </a:prstGeom>
          <a:noFill/>
        </p:spPr>
      </p:pic>
      <p:pic>
        <p:nvPicPr>
          <p:cNvPr id="22538" name="Picture 10" descr="http://forum.newhits.ru/images/img/big_smai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3654" y="1268761"/>
            <a:ext cx="3458545" cy="3024336"/>
          </a:xfrm>
          <a:prstGeom prst="rect">
            <a:avLst/>
          </a:prstGeom>
          <a:noFill/>
        </p:spPr>
      </p:pic>
      <p:pic>
        <p:nvPicPr>
          <p:cNvPr id="22540" name="Picture 12" descr="http://lab314.brsu.by/sil/MAG/Style/img_style/%D0%93%D1%80%D1%83%D1%81%D1%82%D0%BD%D1%8B%D0%B9%20%D1%81%D0%BC%D0%B0%D0%B9%D0%BB%D0%B8%D0%B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1556792"/>
            <a:ext cx="2557008" cy="2664296"/>
          </a:xfrm>
          <a:prstGeom prst="rect">
            <a:avLst/>
          </a:prstGeom>
          <a:noFill/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323528" y="4365104"/>
            <a:ext cx="2448272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Всё отлично!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2987824" y="4365104"/>
            <a:ext cx="2952328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Вопросы остались.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5940152" y="4077072"/>
            <a:ext cx="320384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Буду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стараться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работать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лучше!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ом\Pictures\фоны для презентаций\школьные\математика\100284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99592" y="692696"/>
            <a:ext cx="2026568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45 + 3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292080" y="620688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450 + 30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568" y="1700808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45 - 3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292080" y="1628800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450 - 30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55576" y="2852936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62 + 2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220072" y="2780928"/>
            <a:ext cx="244827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620 + 200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755576" y="4005064"/>
            <a:ext cx="230425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62 - 2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5148064" y="4077072"/>
            <a:ext cx="244827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620 - 200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699792" y="692696"/>
            <a:ext cx="1450504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 48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555776" y="1700808"/>
            <a:ext cx="1450504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 42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2627784" y="2852936"/>
            <a:ext cx="1450504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 64</a:t>
            </a: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2627784" y="4005064"/>
            <a:ext cx="1450504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 60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430</Words>
  <Application>Microsoft Office PowerPoint</Application>
  <PresentationFormat>Экран (4:3)</PresentationFormat>
  <Paragraphs>95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Назовите самое маленькое трехзначное число.</vt:lpstr>
      <vt:lpstr>Слайд 3</vt:lpstr>
      <vt:lpstr>45 + 3</vt:lpstr>
      <vt:lpstr>Слайд 5</vt:lpstr>
      <vt:lpstr>Слайд 6</vt:lpstr>
      <vt:lpstr>Слайд 7</vt:lpstr>
      <vt:lpstr>Оцени свою работу смайликом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устных вычислений</dc:title>
  <dc:creator>Дом</dc:creator>
  <cp:lastModifiedBy>1221</cp:lastModifiedBy>
  <cp:revision>77</cp:revision>
  <dcterms:created xsi:type="dcterms:W3CDTF">2015-04-05T08:31:20Z</dcterms:created>
  <dcterms:modified xsi:type="dcterms:W3CDTF">2020-04-09T11:38:07Z</dcterms:modified>
</cp:coreProperties>
</file>