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70" r:id="rId3"/>
    <p:sldId id="269" r:id="rId4"/>
    <p:sldId id="262" r:id="rId5"/>
    <p:sldId id="271" r:id="rId6"/>
    <p:sldId id="272" r:id="rId7"/>
    <p:sldId id="276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00"/>
    <a:srgbClr val="004200"/>
    <a:srgbClr val="B000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1923256-17DF-45AF-8BAA-49811E45B24C}" v="542" dt="2020-03-16T11:24:29.7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97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A7362D-6CF4-4953-B0B9-BFDEBC7F56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altLang="zh-CN"/>
              <a:t>Образец заголовка</a:t>
            </a:r>
            <a:endParaRPr lang="zh-CN" altLang="en-US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F9FE408-247D-4A72-B109-80F4ED17F0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altLang="zh-CN"/>
              <a:t>Образец подзаголовка</a:t>
            </a:r>
            <a:endParaRPr lang="zh-CN" altLang="en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7D97BA7-D001-420F-BC8E-ED85F38576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zh-CN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617A75C-1949-4207-9F67-CF2FCC88A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zh-CN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7E1D7E7-1F2C-4045-BB1F-C3EF2E9E6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A3F350-2CE8-4607-BE75-606F1D21EE7A}" type="slidenum">
              <a:rPr lang="ru-RU" altLang="zh-CN"/>
              <a:pPr/>
              <a:t>‹#›</a:t>
            </a:fld>
            <a:endParaRPr lang="ru-RU" altLang="zh-CN"/>
          </a:p>
        </p:txBody>
      </p:sp>
    </p:spTree>
    <p:extLst>
      <p:ext uri="{BB962C8B-B14F-4D97-AF65-F5344CB8AC3E}">
        <p14:creationId xmlns:p14="http://schemas.microsoft.com/office/powerpoint/2010/main" val="426116668"/>
      </p:ext>
    </p:extLst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1F9145-CB55-48CA-AFB2-0F2E598303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/>
              <a:t>Образец заголовка</a:t>
            </a:r>
            <a:endParaRPr lang="zh-CN" altLang="en-US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2DB8E49-B08A-4500-A462-B8E9D99198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altLang="zh-CN"/>
              <a:t>Образец текста</a:t>
            </a:r>
          </a:p>
          <a:p>
            <a:pPr lvl="1"/>
            <a:r>
              <a:rPr lang="ru-RU" altLang="zh-CN"/>
              <a:t>Второй уровень</a:t>
            </a:r>
          </a:p>
          <a:p>
            <a:pPr lvl="2"/>
            <a:r>
              <a:rPr lang="ru-RU" altLang="zh-CN"/>
              <a:t>Третий уровень</a:t>
            </a:r>
          </a:p>
          <a:p>
            <a:pPr lvl="3"/>
            <a:r>
              <a:rPr lang="ru-RU" altLang="zh-CN"/>
              <a:t>Четвертый уровень</a:t>
            </a:r>
          </a:p>
          <a:p>
            <a:pPr lvl="4"/>
            <a:r>
              <a:rPr lang="ru-RU" altLang="zh-CN"/>
              <a:t>Пятый уровень</a:t>
            </a:r>
            <a:endParaRPr lang="zh-CN" altLang="en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D6E8E38-6B98-4197-9C36-7586F6DA1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zh-CN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A63C7D4-7F3E-4050-BD36-375CD9A4D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zh-CN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2ACDFC6-436A-41E0-9B22-64436D106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C1146D-09EA-4D2D-B235-33A01C8E4821}" type="slidenum">
              <a:rPr lang="ru-RU" altLang="zh-CN"/>
              <a:pPr/>
              <a:t>‹#›</a:t>
            </a:fld>
            <a:endParaRPr lang="ru-RU" altLang="zh-CN"/>
          </a:p>
        </p:txBody>
      </p:sp>
    </p:spTree>
    <p:extLst>
      <p:ext uri="{BB962C8B-B14F-4D97-AF65-F5344CB8AC3E}">
        <p14:creationId xmlns:p14="http://schemas.microsoft.com/office/powerpoint/2010/main" val="846932200"/>
      </p:ext>
    </p:extLst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76AB1E8-17D1-4239-A7CD-394F512668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altLang="zh-CN"/>
              <a:t>Образец заголовка</a:t>
            </a:r>
            <a:endParaRPr lang="zh-CN" altLang="en-US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89569A8-89B7-4244-816D-E441A3B95F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altLang="zh-CN"/>
              <a:t>Образец текста</a:t>
            </a:r>
          </a:p>
          <a:p>
            <a:pPr lvl="1"/>
            <a:r>
              <a:rPr lang="ru-RU" altLang="zh-CN"/>
              <a:t>Второй уровень</a:t>
            </a:r>
          </a:p>
          <a:p>
            <a:pPr lvl="2"/>
            <a:r>
              <a:rPr lang="ru-RU" altLang="zh-CN"/>
              <a:t>Третий уровень</a:t>
            </a:r>
          </a:p>
          <a:p>
            <a:pPr lvl="3"/>
            <a:r>
              <a:rPr lang="ru-RU" altLang="zh-CN"/>
              <a:t>Четвертый уровень</a:t>
            </a:r>
          </a:p>
          <a:p>
            <a:pPr lvl="4"/>
            <a:r>
              <a:rPr lang="ru-RU" altLang="zh-CN"/>
              <a:t>Пятый уровень</a:t>
            </a:r>
            <a:endParaRPr lang="zh-CN" altLang="en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47F21B9-260F-483F-9B52-59CA0E9CD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zh-CN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24A59D6-6CDE-4FBD-AF47-52AFB4A1E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zh-CN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D32C056-AE63-4BBE-A6C5-3FBF693EE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E31CC2-B30C-422B-9ABE-7919709EFAF1}" type="slidenum">
              <a:rPr lang="ru-RU" altLang="zh-CN"/>
              <a:pPr/>
              <a:t>‹#›</a:t>
            </a:fld>
            <a:endParaRPr lang="ru-RU" altLang="zh-CN"/>
          </a:p>
        </p:txBody>
      </p:sp>
    </p:spTree>
    <p:extLst>
      <p:ext uri="{BB962C8B-B14F-4D97-AF65-F5344CB8AC3E}">
        <p14:creationId xmlns:p14="http://schemas.microsoft.com/office/powerpoint/2010/main" val="2202677948"/>
      </p:ext>
    </p:extLst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DC3C20-1F19-47E4-9E6A-30228F52C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/>
              <a:t>Образец заголовка</a:t>
            </a:r>
            <a:endParaRPr lang="zh-CN" alt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F4172D3-D25E-4963-9CC7-B8282B64C3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altLang="zh-CN"/>
              <a:t>Образец текста</a:t>
            </a:r>
          </a:p>
          <a:p>
            <a:pPr lvl="1"/>
            <a:r>
              <a:rPr lang="ru-RU" altLang="zh-CN"/>
              <a:t>Второй уровень</a:t>
            </a:r>
          </a:p>
          <a:p>
            <a:pPr lvl="2"/>
            <a:r>
              <a:rPr lang="ru-RU" altLang="zh-CN"/>
              <a:t>Третий уровень</a:t>
            </a:r>
          </a:p>
          <a:p>
            <a:pPr lvl="3"/>
            <a:r>
              <a:rPr lang="ru-RU" altLang="zh-CN"/>
              <a:t>Четвертый уровень</a:t>
            </a:r>
          </a:p>
          <a:p>
            <a:pPr lvl="4"/>
            <a:r>
              <a:rPr lang="ru-RU" altLang="zh-CN"/>
              <a:t>Пятый уровень</a:t>
            </a:r>
            <a:endParaRPr lang="zh-CN" altLang="en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ECCE6C0-CB64-4554-9CC8-6ACCF1C1F6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zh-CN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AFA70BB-8F4C-4B41-84A6-F145133AD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zh-CN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DA74FC4-79CD-4001-B4EC-71E80D70C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B708F3-4BDE-4B52-99E3-00D7444AE1DD}" type="slidenum">
              <a:rPr lang="ru-RU" altLang="zh-CN"/>
              <a:pPr/>
              <a:t>‹#›</a:t>
            </a:fld>
            <a:endParaRPr lang="ru-RU" altLang="zh-CN"/>
          </a:p>
        </p:txBody>
      </p:sp>
    </p:spTree>
    <p:extLst>
      <p:ext uri="{BB962C8B-B14F-4D97-AF65-F5344CB8AC3E}">
        <p14:creationId xmlns:p14="http://schemas.microsoft.com/office/powerpoint/2010/main" val="2249309210"/>
      </p:ext>
    </p:extLst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B3490B-5DE1-47A3-AB47-B20C4F084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altLang="zh-CN"/>
              <a:t>Образец заголовка</a:t>
            </a:r>
            <a:endParaRPr lang="zh-CN" altLang="en-US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2C16DAF-1670-49A6-AA92-6FADFA6F4F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altLang="zh-CN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4CC6389-9600-4D8B-9132-F2507C921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zh-CN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8B17B66-58D1-477F-B0B1-F78496A660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zh-CN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E4D271A-A450-481A-AE77-34C789751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897D1D-F99B-4356-A849-5AE9D11DDDA1}" type="slidenum">
              <a:rPr lang="ru-RU" altLang="zh-CN"/>
              <a:pPr/>
              <a:t>‹#›</a:t>
            </a:fld>
            <a:endParaRPr lang="ru-RU" altLang="zh-CN"/>
          </a:p>
        </p:txBody>
      </p:sp>
    </p:spTree>
    <p:extLst>
      <p:ext uri="{BB962C8B-B14F-4D97-AF65-F5344CB8AC3E}">
        <p14:creationId xmlns:p14="http://schemas.microsoft.com/office/powerpoint/2010/main" val="3297735438"/>
      </p:ext>
    </p:extLst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6197DB-CA0D-4D5A-BF14-460843499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/>
              <a:t>Образец заголовка</a:t>
            </a:r>
            <a:endParaRPr lang="zh-CN" alt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4BE2E34-43BC-4210-9D2F-A6E0CDFA10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altLang="zh-CN"/>
              <a:t>Образец текста</a:t>
            </a:r>
          </a:p>
          <a:p>
            <a:pPr lvl="1"/>
            <a:r>
              <a:rPr lang="ru-RU" altLang="zh-CN"/>
              <a:t>Второй уровень</a:t>
            </a:r>
          </a:p>
          <a:p>
            <a:pPr lvl="2"/>
            <a:r>
              <a:rPr lang="ru-RU" altLang="zh-CN"/>
              <a:t>Третий уровень</a:t>
            </a:r>
          </a:p>
          <a:p>
            <a:pPr lvl="3"/>
            <a:r>
              <a:rPr lang="ru-RU" altLang="zh-CN"/>
              <a:t>Четвертый уровень</a:t>
            </a:r>
          </a:p>
          <a:p>
            <a:pPr lvl="4"/>
            <a:r>
              <a:rPr lang="ru-RU" altLang="zh-CN"/>
              <a:t>Пятый уровень</a:t>
            </a:r>
            <a:endParaRPr lang="zh-CN" altLang="en-US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ECBE01D-8722-4000-B6EB-53974E6F65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altLang="zh-CN"/>
              <a:t>Образец текста</a:t>
            </a:r>
          </a:p>
          <a:p>
            <a:pPr lvl="1"/>
            <a:r>
              <a:rPr lang="ru-RU" altLang="zh-CN"/>
              <a:t>Второй уровень</a:t>
            </a:r>
          </a:p>
          <a:p>
            <a:pPr lvl="2"/>
            <a:r>
              <a:rPr lang="ru-RU" altLang="zh-CN"/>
              <a:t>Третий уровень</a:t>
            </a:r>
          </a:p>
          <a:p>
            <a:pPr lvl="3"/>
            <a:r>
              <a:rPr lang="ru-RU" altLang="zh-CN"/>
              <a:t>Четвертый уровень</a:t>
            </a:r>
          </a:p>
          <a:p>
            <a:pPr lvl="4"/>
            <a:r>
              <a:rPr lang="ru-RU" altLang="zh-CN"/>
              <a:t>Пятый уровень</a:t>
            </a:r>
            <a:endParaRPr lang="zh-CN" altLang="en-US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415852D-9050-400F-B68B-18CC64AE4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zh-CN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2483E48-C2B1-4F6A-BFCB-F69D02A98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zh-CN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64B7364-BB09-4BFC-ADCB-3F3057244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E4345E-46DE-4F59-AAFF-7C80AC57C773}" type="slidenum">
              <a:rPr lang="ru-RU" altLang="zh-CN"/>
              <a:pPr/>
              <a:t>‹#›</a:t>
            </a:fld>
            <a:endParaRPr lang="ru-RU" altLang="zh-CN"/>
          </a:p>
        </p:txBody>
      </p:sp>
    </p:spTree>
    <p:extLst>
      <p:ext uri="{BB962C8B-B14F-4D97-AF65-F5344CB8AC3E}">
        <p14:creationId xmlns:p14="http://schemas.microsoft.com/office/powerpoint/2010/main" val="364478296"/>
      </p:ext>
    </p:extLst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8CD44E-FDAF-4531-9CE7-7FCF9A9F2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altLang="zh-CN"/>
              <a:t>Образец заголовка</a:t>
            </a:r>
            <a:endParaRPr lang="zh-CN" altLang="en-US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0B45C6C-9CBE-4A7D-8AAA-26DAB8468C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3F27243-107F-456D-AACA-D219385D52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altLang="zh-CN"/>
              <a:t>Образец текста</a:t>
            </a:r>
          </a:p>
          <a:p>
            <a:pPr lvl="1"/>
            <a:r>
              <a:rPr lang="ru-RU" altLang="zh-CN"/>
              <a:t>Второй уровень</a:t>
            </a:r>
          </a:p>
          <a:p>
            <a:pPr lvl="2"/>
            <a:r>
              <a:rPr lang="ru-RU" altLang="zh-CN"/>
              <a:t>Третий уровень</a:t>
            </a:r>
          </a:p>
          <a:p>
            <a:pPr lvl="3"/>
            <a:r>
              <a:rPr lang="ru-RU" altLang="zh-CN"/>
              <a:t>Четвертый уровень</a:t>
            </a:r>
          </a:p>
          <a:p>
            <a:pPr lvl="4"/>
            <a:r>
              <a:rPr lang="ru-RU" altLang="zh-CN"/>
              <a:t>Пятый уровень</a:t>
            </a:r>
            <a:endParaRPr lang="zh-CN" altLang="en-US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381A51D-8C7C-44F3-9D78-3059867EE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C91A6AA-1D3D-4409-A9B3-6A3862049F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altLang="zh-CN"/>
              <a:t>Образец текста</a:t>
            </a:r>
          </a:p>
          <a:p>
            <a:pPr lvl="1"/>
            <a:r>
              <a:rPr lang="ru-RU" altLang="zh-CN"/>
              <a:t>Второй уровень</a:t>
            </a:r>
          </a:p>
          <a:p>
            <a:pPr lvl="2"/>
            <a:r>
              <a:rPr lang="ru-RU" altLang="zh-CN"/>
              <a:t>Третий уровень</a:t>
            </a:r>
          </a:p>
          <a:p>
            <a:pPr lvl="3"/>
            <a:r>
              <a:rPr lang="ru-RU" altLang="zh-CN"/>
              <a:t>Четвертый уровень</a:t>
            </a:r>
          </a:p>
          <a:p>
            <a:pPr lvl="4"/>
            <a:r>
              <a:rPr lang="ru-RU" altLang="zh-CN"/>
              <a:t>Пятый уровень</a:t>
            </a:r>
            <a:endParaRPr lang="zh-CN" altLang="en-US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232E4F2-863A-49D3-8E86-BB323A653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zh-CN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56DF2DE-76CC-44B4-8C65-C8954770F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zh-CN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A9D0223-AC71-4019-8F81-B7E2D0D13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F860EC-2763-41C7-B1ED-D987ED8A0553}" type="slidenum">
              <a:rPr lang="ru-RU" altLang="zh-CN"/>
              <a:pPr/>
              <a:t>‹#›</a:t>
            </a:fld>
            <a:endParaRPr lang="ru-RU" altLang="zh-CN"/>
          </a:p>
        </p:txBody>
      </p:sp>
    </p:spTree>
    <p:extLst>
      <p:ext uri="{BB962C8B-B14F-4D97-AF65-F5344CB8AC3E}">
        <p14:creationId xmlns:p14="http://schemas.microsoft.com/office/powerpoint/2010/main" val="1387582603"/>
      </p:ext>
    </p:extLst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7418E8-10D5-498B-B346-E64A75782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/>
              <a:t>Образец заголовка</a:t>
            </a:r>
            <a:endParaRPr lang="zh-CN" altLang="en-US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A5974F0-83F2-4B08-8BF8-96E25C844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zh-CN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8A350C9-2C85-4850-A5DB-AA351EE44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zh-CN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D72DEB1-32CB-44C5-B59E-559BAB396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9B2759-7A07-46F9-B14D-45C8895EAB09}" type="slidenum">
              <a:rPr lang="ru-RU" altLang="zh-CN"/>
              <a:pPr/>
              <a:t>‹#›</a:t>
            </a:fld>
            <a:endParaRPr lang="ru-RU" altLang="zh-CN"/>
          </a:p>
        </p:txBody>
      </p:sp>
    </p:spTree>
    <p:extLst>
      <p:ext uri="{BB962C8B-B14F-4D97-AF65-F5344CB8AC3E}">
        <p14:creationId xmlns:p14="http://schemas.microsoft.com/office/powerpoint/2010/main" val="3890948223"/>
      </p:ext>
    </p:extLst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078E29A-C26E-4169-9707-21895EDAA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zh-CN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5292C88-2485-4F88-B820-888E32F45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zh-CN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70E159E-8C07-4546-914A-3633CF68D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B1B89-E1A0-4BA0-9720-8CEA0FD27681}" type="slidenum">
              <a:rPr lang="ru-RU" altLang="zh-CN"/>
              <a:pPr/>
              <a:t>‹#›</a:t>
            </a:fld>
            <a:endParaRPr lang="ru-RU" altLang="zh-CN"/>
          </a:p>
        </p:txBody>
      </p:sp>
    </p:spTree>
    <p:extLst>
      <p:ext uri="{BB962C8B-B14F-4D97-AF65-F5344CB8AC3E}">
        <p14:creationId xmlns:p14="http://schemas.microsoft.com/office/powerpoint/2010/main" val="2317843598"/>
      </p:ext>
    </p:extLst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EC8750-9EA5-4B51-BE1E-DDC4717987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altLang="zh-CN"/>
              <a:t>Образец заголовка</a:t>
            </a:r>
            <a:endParaRPr lang="zh-CN" alt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CDD6F7E-E31A-43C6-9B09-17FB7792F8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altLang="zh-CN"/>
              <a:t>Образец текста</a:t>
            </a:r>
          </a:p>
          <a:p>
            <a:pPr lvl="1"/>
            <a:r>
              <a:rPr lang="ru-RU" altLang="zh-CN"/>
              <a:t>Второй уровень</a:t>
            </a:r>
          </a:p>
          <a:p>
            <a:pPr lvl="2"/>
            <a:r>
              <a:rPr lang="ru-RU" altLang="zh-CN"/>
              <a:t>Третий уровень</a:t>
            </a:r>
          </a:p>
          <a:p>
            <a:pPr lvl="3"/>
            <a:r>
              <a:rPr lang="ru-RU" altLang="zh-CN"/>
              <a:t>Четвертый уровень</a:t>
            </a:r>
          </a:p>
          <a:p>
            <a:pPr lvl="4"/>
            <a:r>
              <a:rPr lang="ru-RU" altLang="zh-CN"/>
              <a:t>Пятый уровень</a:t>
            </a:r>
            <a:endParaRPr lang="zh-CN" altLang="en-US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8893761-3AE7-49BB-B6A2-B200CBB5D7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altLang="zh-CN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9F9E755-BB02-43E6-A706-D7FC797FF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zh-CN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04420AE-CE19-4230-A450-EFAE3B83A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zh-CN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8E923C6-28E6-46AB-B1B0-B8A868BA6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2E9D63-3E41-40A4-A866-E29A8A2A3872}" type="slidenum">
              <a:rPr lang="ru-RU" altLang="zh-CN"/>
              <a:pPr/>
              <a:t>‹#›</a:t>
            </a:fld>
            <a:endParaRPr lang="ru-RU" altLang="zh-CN"/>
          </a:p>
        </p:txBody>
      </p:sp>
    </p:spTree>
    <p:extLst>
      <p:ext uri="{BB962C8B-B14F-4D97-AF65-F5344CB8AC3E}">
        <p14:creationId xmlns:p14="http://schemas.microsoft.com/office/powerpoint/2010/main" val="2484958648"/>
      </p:ext>
    </p:extLst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FAC304-8AF2-4684-9230-6909EFC957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altLang="zh-CN"/>
              <a:t>Образец заголовка</a:t>
            </a:r>
            <a:endParaRPr lang="zh-CN" altLang="en-US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2EC2EA1-ADED-4DC9-9998-F5043F7941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635DA89-D018-4437-A65E-2127920FA7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altLang="zh-CN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734A59A-E3FD-4D6A-9E13-970390528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zh-CN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2D63332-850C-4267-B819-37E46C176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zh-CN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30B02AC-1A48-4571-97DA-26FCF6918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907989-AF0E-475E-B61F-F1760E7AFC8C}" type="slidenum">
              <a:rPr lang="ru-RU" altLang="zh-CN"/>
              <a:pPr/>
              <a:t>‹#›</a:t>
            </a:fld>
            <a:endParaRPr lang="ru-RU" altLang="zh-CN"/>
          </a:p>
        </p:txBody>
      </p:sp>
    </p:spTree>
    <p:extLst>
      <p:ext uri="{BB962C8B-B14F-4D97-AF65-F5344CB8AC3E}">
        <p14:creationId xmlns:p14="http://schemas.microsoft.com/office/powerpoint/2010/main" val="3944944719"/>
      </p:ext>
    </p:extLst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FF73AE97-F783-4D8D-9765-60BB728FA21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zh-CN"/>
              <a:t>Образец заголовка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D9A03666-C3DA-48A2-9FE5-3FD2BD8BFF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zh-CN"/>
              <a:t>Образец текста</a:t>
            </a:r>
          </a:p>
          <a:p>
            <a:pPr lvl="1"/>
            <a:r>
              <a:rPr lang="ru-RU" altLang="zh-CN"/>
              <a:t>Второй уровень</a:t>
            </a:r>
          </a:p>
          <a:p>
            <a:pPr lvl="2"/>
            <a:r>
              <a:rPr lang="ru-RU" altLang="zh-CN"/>
              <a:t>Третий уровень</a:t>
            </a:r>
          </a:p>
          <a:p>
            <a:pPr lvl="3"/>
            <a:r>
              <a:rPr lang="ru-RU" altLang="zh-CN"/>
              <a:t>Четвертый уровень</a:t>
            </a:r>
          </a:p>
          <a:p>
            <a:pPr lvl="4"/>
            <a:r>
              <a:rPr lang="ru-RU" altLang="zh-CN"/>
              <a:t>Пятый уровень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C28D34DF-22AD-42B0-B57E-069324DFFCD2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altLang="zh-CN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653CF1E1-7CA9-4942-A04A-8B64AF83941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altLang="zh-CN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A4128AF2-0A11-4D20-84B7-29ED70B2C59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E352277-E926-45B7-9FA9-8BD491C75F32}" type="slidenum">
              <a:rPr lang="ru-RU" altLang="zh-CN"/>
              <a:pPr/>
              <a:t>‹#›</a:t>
            </a:fld>
            <a:endParaRPr lang="ru-RU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95E50EF2-EB9F-453D-81E0-5F367A00600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692275" y="549275"/>
            <a:ext cx="6696075" cy="1143000"/>
          </a:xfrm>
        </p:spPr>
        <p:txBody>
          <a:bodyPr/>
          <a:lstStyle/>
          <a:p>
            <a:r>
              <a:rPr lang="ru-RU" altLang="zh-CN">
                <a:solidFill>
                  <a:srgbClr val="820000"/>
                </a:solidFill>
              </a:rPr>
              <a:t>Спасибо деду за победу!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01259E39-558E-4D97-A1EF-06A09001F26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64737" y="1974728"/>
            <a:ext cx="6696075" cy="3529012"/>
          </a:xfrm>
        </p:spPr>
        <p:txBody>
          <a:bodyPr/>
          <a:lstStyle/>
          <a:p>
            <a:pPr algn="r">
              <a:buNone/>
            </a:pPr>
            <a:r>
              <a:rPr lang="ru-RU" altLang="zh-CN" sz="2800" dirty="0"/>
              <a:t>Выполнил: Матов Спартак, </a:t>
            </a:r>
          </a:p>
          <a:p>
            <a:pPr algn="r">
              <a:buNone/>
            </a:pPr>
            <a:r>
              <a:rPr lang="ru-RU" altLang="zh-CN" sz="2800" dirty="0"/>
              <a:t>Группа "Золотой Ключик" </a:t>
            </a:r>
          </a:p>
          <a:p>
            <a:pPr algn="r">
              <a:buNone/>
            </a:pPr>
            <a:r>
              <a:rPr lang="ru-RU" altLang="zh-CN" sz="2800" dirty="0"/>
              <a:t>ДОУ д/с №89 "Парус"</a:t>
            </a:r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>
            <a:extLst>
              <a:ext uri="{FF2B5EF4-FFF2-40B4-BE49-F238E27FC236}">
                <a16:creationId xmlns:a16="http://schemas.microsoft.com/office/drawing/2014/main" id="{C6896B08-6AC7-4330-8A24-E24192B577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547813" y="339359"/>
            <a:ext cx="7200900" cy="5545137"/>
          </a:xfrm>
        </p:spPr>
        <p:txBody>
          <a:bodyPr/>
          <a:lstStyle/>
          <a:p>
            <a:pPr algn="ctr">
              <a:buNone/>
            </a:pPr>
            <a:r>
              <a:rPr lang="ru-RU" altLang="zh-CN" sz="2800" dirty="0"/>
              <a:t>Мой прадед </a:t>
            </a:r>
            <a:endParaRPr lang="ru-RU"/>
          </a:p>
          <a:p>
            <a:pPr algn="ctr">
              <a:buNone/>
            </a:pPr>
            <a:r>
              <a:rPr lang="ru-RU" altLang="zh-CN" sz="2800" dirty="0"/>
              <a:t>Бояркин Владимир Савельевич </a:t>
            </a:r>
            <a:endParaRPr lang="ru-RU" dirty="0"/>
          </a:p>
          <a:p>
            <a:pPr algn="ctr">
              <a:buNone/>
            </a:pPr>
            <a:r>
              <a:rPr lang="ru-RU" altLang="zh-CN" sz="2800"/>
              <a:t>родился в 1911 году в селе Игдоча Читинской области  </a:t>
            </a:r>
            <a:endParaRPr lang="ru-RU"/>
          </a:p>
        </p:txBody>
      </p:sp>
      <p:pic>
        <p:nvPicPr>
          <p:cNvPr id="2" name="Рисунок 2" descr="Изображение выглядит как человек, мужчина, внутренний, фотография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C535EFE7-83CD-494B-9493-4E61EF3BA6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5803" y="2661138"/>
            <a:ext cx="2681257" cy="41148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640" name="Rectangle 80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641" name="Group 82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266396" cy="673460"/>
            <a:chOff x="0" y="823811"/>
            <a:chExt cx="355196" cy="673460"/>
          </a:xfrm>
        </p:grpSpPr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642" name="Rectangle 86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98813" y="2090569"/>
            <a:ext cx="322326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28" name="Rectangle 4">
            <a:extLst>
              <a:ext uri="{FF2B5EF4-FFF2-40B4-BE49-F238E27FC236}">
                <a16:creationId xmlns:a16="http://schemas.microsoft.com/office/drawing/2014/main" id="{5B0BC806-B2C5-4FCF-ADAC-9796270B60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3039" y="2330505"/>
            <a:ext cx="3419569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>
                <a:latin typeface="+mn-lt"/>
                <a:cs typeface="+mn-cs"/>
              </a:rPr>
              <a:t>  Мой прадед участвовал в сражениях между СССР и Японией на Хасане в 1938 г и на Халхин-Голе в 1939 г.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>
              <a:latin typeface="+mn-lt"/>
              <a:cs typeface="+mn-cs"/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1700">
                <a:latin typeface="+mn-lt"/>
                <a:cs typeface="+mn-cs"/>
              </a:rPr>
              <a:t>  В 1941 году прадед был призван на фронт </a:t>
            </a:r>
            <a:r>
              <a:rPr lang="en-US" sz="1700">
                <a:latin typeface="+mn-lt"/>
                <a:cs typeface="+mn-cs"/>
              </a:rPr>
              <a:t>в 1473 армейский зенитный артиллерийский полк, 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>
              <a:latin typeface="+mn-lt"/>
              <a:cs typeface="+mn-cs"/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>
                <a:latin typeface="+mn-lt"/>
                <a:cs typeface="+mn-cs"/>
              </a:rPr>
              <a:t>служил в звании ефрейтор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zh-CN" sz="1700">
              <a:latin typeface="+mn-lt"/>
              <a:cs typeface="+mn-cs"/>
            </a:endParaRPr>
          </a:p>
        </p:txBody>
      </p:sp>
      <p:sp>
        <p:nvSpPr>
          <p:cNvPr id="26643" name="Rectangle 88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23252" y="0"/>
            <a:ext cx="112074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44" name="Rectangle 90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64357" y="513853"/>
            <a:ext cx="4507025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Рисунок 2" descr="Изображение выглядит как трава, внешний, поле, бейсбол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A147E6C7-A045-45B4-8906-7577E29FD73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324" r="5650"/>
          <a:stretch/>
        </p:blipFill>
        <p:spPr>
          <a:xfrm>
            <a:off x="4483341" y="799352"/>
            <a:ext cx="4069057" cy="5259296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Rectangle 94">
            <a:extLst>
              <a:ext uri="{FF2B5EF4-FFF2-40B4-BE49-F238E27FC236}">
                <a16:creationId xmlns:a16="http://schemas.microsoft.com/office/drawing/2014/main" id="{C5E6CFF1-2F42-4E10-9A97-F116F46F53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Рисунок 2" descr="Изображение выглядит как внешний, вода, белый, люди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8AA727EA-E93D-49B7-9EA5-E7C1A36698E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l="3471" r="6529"/>
          <a:stretch/>
        </p:blipFill>
        <p:spPr>
          <a:xfrm>
            <a:off x="20" y="1"/>
            <a:ext cx="9143980" cy="6857999"/>
          </a:xfrm>
          <a:prstGeom prst="rect">
            <a:avLst/>
          </a:prstGeom>
        </p:spPr>
      </p:pic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67182200-4859-4C8D-BCBB-55B245C28B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90029" y="2286000"/>
            <a:ext cx="0" cy="2286000"/>
          </a:xfrm>
          <a:prstGeom prst="line">
            <a:avLst/>
          </a:prstGeom>
          <a:ln w="158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69" name="Rectangle 5">
            <a:extLst>
              <a:ext uri="{FF2B5EF4-FFF2-40B4-BE49-F238E27FC236}">
                <a16:creationId xmlns:a16="http://schemas.microsoft.com/office/drawing/2014/main" id="{B3316293-7364-4FAD-BA67-927612EF35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66534" y="1065862"/>
            <a:ext cx="4718821" cy="472627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rtlCol="0" anchor="ctr">
            <a:normAutofit/>
          </a:bodyPr>
          <a:lstStyle/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>
                <a:solidFill>
                  <a:srgbClr val="FFFFFF"/>
                </a:solidFill>
                <a:latin typeface="+mn-lt"/>
                <a:cs typeface="+mn-cs"/>
              </a:rPr>
              <a:t>27 июля 1944 г.  оружейный расчет, в котором прадедушка был заряжающим, сбил летящий вражеский самолет Мессершмитт-109ф</a:t>
            </a:r>
            <a:endParaRPr lang="en-US" altLang="zh-CN" sz="2400" dirty="0">
              <a:solidFill>
                <a:srgbClr val="FFFFFF"/>
              </a:solidFill>
              <a:latin typeface="+mn-lt"/>
              <a:cs typeface="+mn-cs"/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zh-CN" sz="2400" dirty="0">
              <a:solidFill>
                <a:srgbClr val="FFFFFF"/>
              </a:solidFill>
              <a:latin typeface="+mn-lt"/>
              <a:cs typeface="+mn-cs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>
            <a:extLst>
              <a:ext uri="{FF2B5EF4-FFF2-40B4-BE49-F238E27FC236}">
                <a16:creationId xmlns:a16="http://schemas.microsoft.com/office/drawing/2014/main" id="{2EFD85D7-7D27-42C4-96D5-9786F9F746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227503" y="749667"/>
            <a:ext cx="3543790" cy="2328497"/>
          </a:xfrm>
        </p:spPr>
        <p:txBody>
          <a:bodyPr/>
          <a:lstStyle/>
          <a:p>
            <a:r>
              <a:rPr lang="ru-RU" sz="2400">
                <a:solidFill>
                  <a:srgbClr val="333333"/>
                </a:solidFill>
                <a:latin typeface="Roboto, sans-serif"/>
                <a:ea typeface="Roboto, sans-serif"/>
                <a:cs typeface="Roboto, sans-serif"/>
              </a:rPr>
              <a:t>За этот подвиг Приказом 409/н от    31 июля</a:t>
            </a:r>
            <a:r>
              <a:rPr lang="ru-RU" sz="2400" b="0" i="0">
                <a:solidFill>
                  <a:srgbClr val="333333"/>
                </a:solidFill>
                <a:latin typeface="Roboto, sans-serif"/>
                <a:ea typeface="Roboto, sans-serif"/>
                <a:cs typeface="Roboto, sans-serif"/>
              </a:rPr>
              <a:t> 1944 г.</a:t>
            </a:r>
            <a:r>
              <a:rPr lang="ru-RU" sz="2400">
                <a:solidFill>
                  <a:srgbClr val="333333"/>
                </a:solidFill>
                <a:latin typeface="Roboto, sans-serif"/>
                <a:ea typeface="Roboto, sans-serif"/>
                <a:cs typeface="Roboto, sans-serif"/>
              </a:rPr>
              <a:t> прадедушка был</a:t>
            </a:r>
            <a:r>
              <a:rPr lang="ru-RU" sz="2400" b="0" i="0">
                <a:solidFill>
                  <a:srgbClr val="333333"/>
                </a:solidFill>
                <a:latin typeface="Roboto, sans-serif"/>
                <a:ea typeface="Roboto, sans-serif"/>
                <a:cs typeface="Roboto, sans-serif"/>
              </a:rPr>
              <a:t> награжден медалью «За Отвагу»</a:t>
            </a:r>
            <a:endParaRPr lang="ru-RU" altLang="zh-CN" sz="2400"/>
          </a:p>
        </p:txBody>
      </p:sp>
      <p:pic>
        <p:nvPicPr>
          <p:cNvPr id="4" name="Рисунок 4" descr="Изображение выглядит как стол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2066825C-807D-4C94-8036-CB392BD8B9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1301" y="3364524"/>
            <a:ext cx="1312752" cy="2567354"/>
          </a:xfrm>
          <a:prstGeom prst="rect">
            <a:avLst/>
          </a:prstGeom>
        </p:spPr>
      </p:pic>
      <p:pic>
        <p:nvPicPr>
          <p:cNvPr id="6" name="Рисунок 6" descr="Изображение выглядит как текс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684A233A-6824-4447-A815-468BDF09B1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399" y="477132"/>
            <a:ext cx="4302369" cy="605614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Изображение выглядит как здание, внешний, фотография, стары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CF839036-E32F-4EFF-A806-F6481A2BD1E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000" r="-1" b="-1"/>
          <a:stretch/>
        </p:blipFill>
        <p:spPr>
          <a:xfrm>
            <a:off x="-1" y="9"/>
            <a:ext cx="9144000" cy="6857990"/>
          </a:xfrm>
          <a:prstGeom prst="rect">
            <a:avLst/>
          </a:prstGeom>
        </p:spPr>
      </p:pic>
      <p:sp>
        <p:nvSpPr>
          <p:cNvPr id="32776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-1" y="2463131"/>
            <a:ext cx="4512879" cy="4394869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68580" tIns="34290" rIns="68580" bIns="34290" rtlCol="0" anchor="t">
            <a:normAutofit/>
          </a:bodyPr>
          <a:lstStyle/>
          <a:p>
            <a:pPr algn="ctr">
              <a:spcAft>
                <a:spcPts val="750"/>
              </a:spcAft>
              <a:buClr>
                <a:schemeClr val="tx1"/>
              </a:buClr>
              <a:buSzPct val="100000"/>
            </a:pPr>
            <a:endParaRPr lang="en-US" sz="1200" cap="all"/>
          </a:p>
        </p:txBody>
      </p:sp>
      <p:cxnSp>
        <p:nvCxnSpPr>
          <p:cNvPr id="32777" name="Straight Connector 73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795115" y="4226880"/>
            <a:ext cx="701565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71" name="Rectangle 3">
            <a:extLst>
              <a:ext uri="{FF2B5EF4-FFF2-40B4-BE49-F238E27FC236}">
                <a16:creationId xmlns:a16="http://schemas.microsoft.com/office/drawing/2014/main" id="{3DF9A247-872C-42A2-A581-DF170EF1275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3559" y="4172171"/>
            <a:ext cx="4101258" cy="3066848"/>
          </a:xfrm>
        </p:spPr>
        <p:txBody>
          <a:bodyPr anchor="ctr">
            <a:normAutofit/>
          </a:bodyPr>
          <a:lstStyle/>
          <a:p>
            <a:r>
              <a:rPr lang="ru-RU" sz="2000">
                <a:ea typeface="+mn-lt"/>
                <a:cs typeface="+mn-lt"/>
              </a:rPr>
              <a:t>в апреле 1945 г при взятии г. Кёнигсберг прадедушка был ранен и направлен в госпиталь </a:t>
            </a:r>
            <a:endParaRPr lang="ru-RU" altLang="zh-CN" sz="2000"/>
          </a:p>
          <a:p>
            <a:r>
              <a:rPr lang="ru-RU" sz="2000">
                <a:ea typeface="+mn-lt"/>
                <a:cs typeface="+mn-lt"/>
              </a:rPr>
              <a:t>после лечения, в июне 1945 г.,  он вернулся домой.</a:t>
            </a:r>
            <a:endParaRPr lang="ru-RU" sz="2000"/>
          </a:p>
          <a:p>
            <a:endParaRPr lang="ru-RU" sz="2400" dirty="0"/>
          </a:p>
          <a:p>
            <a:endParaRPr lang="ru-RU" altLang="zh-CN" sz="1575"/>
          </a:p>
        </p:txBody>
      </p:sp>
    </p:spTree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>
            <a:extLst>
              <a:ext uri="{FF2B5EF4-FFF2-40B4-BE49-F238E27FC236}">
                <a16:creationId xmlns:a16="http://schemas.microsoft.com/office/drawing/2014/main" id="{FC900E1F-8ECB-4E85-A7A2-0D0ED9391CC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76375" y="908050"/>
            <a:ext cx="7437438" cy="4525963"/>
          </a:xfrm>
        </p:spPr>
        <p:txBody>
          <a:bodyPr/>
          <a:lstStyle/>
          <a:p>
            <a:pPr algn="ctr">
              <a:buNone/>
            </a:pPr>
            <a:r>
              <a:rPr lang="ru-RU" altLang="zh-CN"/>
              <a:t>Мой прадедушка умер в г. Якутске в </a:t>
            </a:r>
            <a:r>
              <a:rPr lang="ru-RU" altLang="zh-CN" dirty="0"/>
              <a:t>1980 году. И хоть я лично с ним не знаком, но я благодарен ему за победу и память о нем всегда будет с нами!</a:t>
            </a:r>
          </a:p>
          <a:p>
            <a:pPr algn="ctr">
              <a:buFontTx/>
              <a:buNone/>
            </a:pPr>
            <a:endParaRPr lang="ru-RU" altLang="zh-CN"/>
          </a:p>
        </p:txBody>
      </p:sp>
      <p:pic>
        <p:nvPicPr>
          <p:cNvPr id="36871" name="Picture 7">
            <a:extLst>
              <a:ext uri="{FF2B5EF4-FFF2-40B4-BE49-F238E27FC236}">
                <a16:creationId xmlns:a16="http://schemas.microsoft.com/office/drawing/2014/main" id="{B9067747-D05D-4046-8A80-DF7FE57F3D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3500438"/>
            <a:ext cx="5581650" cy="279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День Победы_06">
  <a:themeElements>
    <a:clrScheme name="День Победы_06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День Победы_06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День Победы_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День Победы_06</Template>
  <TotalTime>152</TotalTime>
  <Words>251</Words>
  <Application>Microsoft Office PowerPoint</Application>
  <PresentationFormat>Экран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День Победы_06</vt:lpstr>
      <vt:lpstr>Спасибо деду за победу!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Оленька</cp:lastModifiedBy>
  <cp:revision>273</cp:revision>
  <dcterms:created xsi:type="dcterms:W3CDTF">2013-03-16T20:41:41Z</dcterms:created>
  <dcterms:modified xsi:type="dcterms:W3CDTF">2020-03-16T11:24:59Z</dcterms:modified>
</cp:coreProperties>
</file>