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24885-234A-4249-99EC-9D99FDBDD96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E7F4B-2CB5-4785-A4B8-3A6AE7074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857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24885-234A-4249-99EC-9D99FDBDD96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E7F4B-2CB5-4785-A4B8-3A6AE7074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049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24885-234A-4249-99EC-9D99FDBDD96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E7F4B-2CB5-4785-A4B8-3A6AE7074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622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24885-234A-4249-99EC-9D99FDBDD96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E7F4B-2CB5-4785-A4B8-3A6AE7074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349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24885-234A-4249-99EC-9D99FDBDD96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E7F4B-2CB5-4785-A4B8-3A6AE7074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215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24885-234A-4249-99EC-9D99FDBDD96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E7F4B-2CB5-4785-A4B8-3A6AE7074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892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24885-234A-4249-99EC-9D99FDBDD96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E7F4B-2CB5-4785-A4B8-3A6AE7074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940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24885-234A-4249-99EC-9D99FDBDD96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E7F4B-2CB5-4785-A4B8-3A6AE7074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80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24885-234A-4249-99EC-9D99FDBDD96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E7F4B-2CB5-4785-A4B8-3A6AE7074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841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24885-234A-4249-99EC-9D99FDBDD96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E7F4B-2CB5-4785-A4B8-3A6AE7074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351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24885-234A-4249-99EC-9D99FDBDD96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E7F4B-2CB5-4785-A4B8-3A6AE7074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796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24885-234A-4249-99EC-9D99FDBDD968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E7F4B-2CB5-4785-A4B8-3A6AE7074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72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Autofit/>
          </a:bodyPr>
          <a:lstStyle/>
          <a:p>
            <a:r>
              <a:rPr lang="ru-RU" sz="6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Рисование матрёшки</a:t>
            </a:r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1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1800" b="1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Адвахова</a:t>
            </a:r>
            <a:r>
              <a:rPr lang="ru-RU" sz="1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Нина Степановна</a:t>
            </a:r>
            <a:br>
              <a:rPr lang="ru-RU" sz="1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МБОУ СОШ №2 </a:t>
            </a:r>
            <a:br>
              <a:rPr lang="ru-RU" sz="1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</a:t>
            </a:r>
            <a:r>
              <a:rPr lang="ru-RU" sz="1800" b="1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г.Покачи</a:t>
            </a:r>
            <a:endParaRPr lang="ru-RU" sz="18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47" t="5405" r="5978" b="10811"/>
          <a:stretch/>
        </p:blipFill>
        <p:spPr bwMode="auto">
          <a:xfrm>
            <a:off x="19088" y="3007878"/>
            <a:ext cx="3477530" cy="3850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7386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Вот и результат вашей работы.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12776"/>
            <a:ext cx="4824894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104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132856"/>
            <a:ext cx="8229600" cy="2016224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8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097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Расположите лист альбома вертикально. Нарисуйте овал и подставку для матрёшки.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772816"/>
            <a:ext cx="3960440" cy="4373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1867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772400" cy="1470025"/>
          </a:xfrm>
        </p:spPr>
        <p:txBody>
          <a:bodyPr/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Рисуем голову, волосы.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204864"/>
            <a:ext cx="3846875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0694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Рисуем глаза.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1" y="2060848"/>
            <a:ext cx="3846875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6428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Дорисовываем нос, рот.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132856"/>
            <a:ext cx="4042480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4511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Дорисуем матрёшке щёчки. Отделим туловище от головы.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060848"/>
            <a:ext cx="3977278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8630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Рисуем ручки, косыночку и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фартучок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988840"/>
            <a:ext cx="4042479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8136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Сотрите всё лишнее. Подготовьте рисунок для покраски.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988840"/>
            <a:ext cx="4107680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9262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Аккуратно разукрасьте свою матрёшку.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772815"/>
            <a:ext cx="4320480" cy="477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99123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65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Рисование матрёшки                    Подготовила: Адвахова Нина Степановна                                                                                                   МБОУ СОШ №2                                                                                               г.Покачи</vt:lpstr>
      <vt:lpstr>Расположите лист альбома вертикально. Нарисуйте овал и подставку для матрёшки.</vt:lpstr>
      <vt:lpstr>Рисуем голову, волосы.</vt:lpstr>
      <vt:lpstr>Рисуем глаза.</vt:lpstr>
      <vt:lpstr>Дорисовываем нос, рот.</vt:lpstr>
      <vt:lpstr>Дорисуем матрёшке щёчки. Отделим туловище от головы. </vt:lpstr>
      <vt:lpstr>Рисуем ручки, косыночку и фартучок.</vt:lpstr>
      <vt:lpstr>Сотрите всё лишнее. Подготовьте рисунок для покраски.</vt:lpstr>
      <vt:lpstr>Аккуратно разукрасьте свою матрёшку.</vt:lpstr>
      <vt:lpstr>Вот и результат вашей работы.</vt:lpstr>
      <vt:lpstr>Молодцы!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Рисование матрёшки</dc:title>
  <dc:creator>User</dc:creator>
  <cp:lastModifiedBy>Адваховы</cp:lastModifiedBy>
  <cp:revision>4</cp:revision>
  <dcterms:created xsi:type="dcterms:W3CDTF">2012-11-19T05:21:11Z</dcterms:created>
  <dcterms:modified xsi:type="dcterms:W3CDTF">2020-04-09T12:58:22Z</dcterms:modified>
</cp:coreProperties>
</file>