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804" autoAdjust="0"/>
    <p:restoredTop sz="94660"/>
  </p:normalViewPr>
  <p:slideViewPr>
    <p:cSldViewPr>
      <p:cViewPr varScale="1">
        <p:scale>
          <a:sx n="72" d="100"/>
          <a:sy n="72" d="100"/>
        </p:scale>
        <p:origin x="-6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Методическая разработка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Технологическая карта непрерывной образовательной деятельности с детьми дошкольного возраста, воспитателя ГБДОУ детский сад №125 Центрального района Санкт-Петербурга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Выполнил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воспитатель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Пястолова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Елена Борисовна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НОД по познавательному развитию с использованием интерактивных и игровых технологий «Кошки – наши друзья».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Возрастная группа: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средняя группа (4-5 лет) общеобразовательной направленности.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s://avatars.mds.yandex.net/get-pdb/1624728/f2949b1d-d08e-4eda-ba0b-735a7eb2c37f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06754" y="4462392"/>
            <a:ext cx="1537805" cy="20908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533400"/>
            <a:ext cx="8001000" cy="5867400"/>
          </a:xfrm>
        </p:spPr>
        <p:txBody>
          <a:bodyPr>
            <a:noAutofit/>
          </a:bodyPr>
          <a:lstStyle/>
          <a:p>
            <a:pPr algn="l"/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: Закрепить и расширить знания о братьях наших меньших – котах.</a:t>
            </a:r>
            <a:br>
              <a:rPr lang="ru-RU" sz="2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300" i="1" dirty="0" smtClean="0">
                <a:latin typeface="Times New Roman" pitchFamily="18" charset="0"/>
                <a:cs typeface="Times New Roman" pitchFamily="18" charset="0"/>
              </a:rPr>
              <a:t>Образовательная: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расширить знания детей о котах через определение и называние произведения по предметам и иллюстрациям из прочитанных книг, умение делать элементарные выводы и умозаключения.</a:t>
            </a:r>
            <a:br>
              <a:rPr lang="ru-RU" sz="2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300" i="1" dirty="0" smtClean="0">
                <a:latin typeface="Times New Roman" pitchFamily="18" charset="0"/>
                <a:cs typeface="Times New Roman" pitchFamily="18" charset="0"/>
              </a:rPr>
              <a:t>Развивающая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: развивать интерес к чтению литературы, способствовать развитию нравственных качеств: доброта, отзывчивость, желание помочь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развивать познавательную активность, мышление, воображение, коммуникативные навыки, развивать продуктивную деятельность детей, совершенствовать навыки и умения в рисовании.</a:t>
            </a:r>
            <a:br>
              <a:rPr lang="ru-RU" sz="2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300" i="1" dirty="0" smtClean="0">
                <a:latin typeface="Times New Roman" pitchFamily="18" charset="0"/>
                <a:cs typeface="Times New Roman" pitchFamily="18" charset="0"/>
              </a:rPr>
              <a:t>Воспитательная: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воспитывать доброту и заботливое отношение к братьям нашим меньшим – котам.</a:t>
            </a:r>
            <a:endParaRPr lang="ru-RU" sz="23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 flipV="1">
            <a:off x="8077200" y="4876801"/>
            <a:ext cx="304800" cy="228600"/>
          </a:xfrm>
        </p:spPr>
        <p:txBody>
          <a:bodyPr>
            <a:normAutofit fontScale="32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762000"/>
            <a:ext cx="8153400" cy="5364163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Образовательные технологии: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Интерактивные, информационно-коммуникативные, игровые, личностно – ориентированные, здоровье сберегающие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Оборудование: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Демонстрационный материал – презентация на тему: «Кошки – наши друзья», игрушка кошка, художественная детская литература, волшебный мешочек.</a:t>
            </a:r>
          </a:p>
          <a:p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Раздаточный материал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мелки, листы по количеству детей.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990600"/>
            <a:ext cx="8229600" cy="4525963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Предварительная работа: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чтение художественной литературы, беседы.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Методы и приемы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методы эмоционального стимулирования (поощрения), словесные (вопросы открытого характера, загадки, объяснения), игровые (игровая ситуация, наличие героя – кот Васька, дидактические игры, «Расскажи про кошку»), практические (рисование кошки из детской ладошки).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Структура НОД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Содержание: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Вводная часть: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Организационный момент «Приветствие», вводные слова воспитателя, доброжелательный настрой детей на предстоящую  совместную работу.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nemaloknig.com/picimg/376/3762/37620/376207/cover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29400" y="4191000"/>
            <a:ext cx="19812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Основная часть: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295400"/>
            <a:ext cx="8305800" cy="51054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Загадки о кошке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Просмотр презентации с изображением кошек присутствующих детей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Ответы на вопросы воспитателя(Чья это кошечка? Как ее имя? Скажи какая она? Назови свою кошечку ласково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Знакомство детей гостем нашего занятия – котом Васькой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Игра «Волшебный мешочек» – достаем из мешочка предмет и вспоминаем из какого произведения про кошку этот предмет и кто автор произведения (шляпа – Н. Носов «Живая шляпа», сосиска Григорий Остер «Котенок по имени Гав», сапожок «Кот в сапогах»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итд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Физминутка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«Кошка»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Практическая работа «Дорисуй» - рисование фигуры кошки из заранее заготовленных шаблонов деткой ладошки.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http://img.labirint.ru/images/comments_pic/1526/0_5cce1eca661b81f2e1ffdc674c2bcfc1_143513075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152400"/>
            <a:ext cx="1995417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Заключительная часть: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Оценивание работ каждого ребенка, предлагаем перечислить, чем занимались на занятии, задания которые выполняли, рассказать, что особенно понравилось, запомнилось и что было особенно интересно.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Поощрения детей.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s://classpic.ru/wp-content/uploads/2020/01/41765/malchik-celuet-v-nos-ryzhego-kot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4114800"/>
            <a:ext cx="3962400" cy="2228850"/>
          </a:xfrm>
          <a:prstGeom prst="rect">
            <a:avLst/>
          </a:prstGeom>
          <a:noFill/>
        </p:spPr>
      </p:pic>
      <p:pic>
        <p:nvPicPr>
          <p:cNvPr id="6148" name="Picture 4" descr="https://avatars.mds.yandex.net/get-pdb/231404/d03780bd-2b70-405a-948d-d00008296233/s1200?webp=fals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3886200"/>
            <a:ext cx="3770015" cy="251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381000"/>
            <a:ext cx="3354457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505200"/>
            <a:ext cx="3581400" cy="260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67200" y="2743200"/>
            <a:ext cx="2363414" cy="315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67400" y="0"/>
            <a:ext cx="2944037" cy="3733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Рисунок 8" descr="https://img.rawpixel.com/s3fs-private/rawpixel_images/website_content/v567-mynt-doodles-01_1.jpg?w=800&amp;dpr=1&amp;fit=default&amp;crop=default&amp;auto=format&amp;fm=pjpg&amp;q=75&amp;vib=3&amp;con=3&amp;usm=15&amp;bg=F4F4F3&amp;ixlib=js-2.2.1&amp;s=20a4acb03293f564061e2c8a3154c372"/>
          <p:cNvPicPr/>
          <p:nvPr/>
        </p:nvPicPr>
        <p:blipFill>
          <a:blip r:embed="rId6"/>
          <a:srcRect t="63221"/>
          <a:stretch>
            <a:fillRect/>
          </a:stretch>
        </p:blipFill>
        <p:spPr bwMode="auto">
          <a:xfrm>
            <a:off x="3124200" y="5934075"/>
            <a:ext cx="60198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s://fotovmire.ru/wp-content/uploads/2019/02/8432/ulybchivaja-devochka-s-serym-koto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6200" y="3581400"/>
            <a:ext cx="4800600" cy="2700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357</Words>
  <PresentationFormat>Экран (4:3)</PresentationFormat>
  <Paragraphs>31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Office Theme</vt:lpstr>
      <vt:lpstr>Методическая разработка</vt:lpstr>
      <vt:lpstr>Цель: Закрепить и расширить знания о братьях наших меньших – котах.  Задачи: Образовательная: расширить знания детей о котах через определение и называние произведения по предметам и иллюстрациям из прочитанных книг, умение делать элементарные выводы и умозаключения. Развивающая: развивать интерес к чтению литературы, способствовать развитию нравственных качеств: доброта, отзывчивость, желание помочь; развивать познавательную активность, мышление, воображение, коммуникативные навыки, развивать продуктивную деятельность детей, совершенствовать навыки и умения в рисовании. Воспитательная: воспитывать доброту и заботливое отношение к братьям нашим меньшим – котам.</vt:lpstr>
      <vt:lpstr>Слайд 3</vt:lpstr>
      <vt:lpstr>Слайд 4</vt:lpstr>
      <vt:lpstr>Структура НОД</vt:lpstr>
      <vt:lpstr>Основная часть:</vt:lpstr>
      <vt:lpstr>Заключительная часть: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39</cp:revision>
  <dcterms:created xsi:type="dcterms:W3CDTF">2020-04-09T15:22:42Z</dcterms:created>
  <dcterms:modified xsi:type="dcterms:W3CDTF">2020-04-09T17:43:44Z</dcterms:modified>
</cp:coreProperties>
</file>