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1" r:id="rId4"/>
    <p:sldId id="262" r:id="rId5"/>
    <p:sldId id="266" r:id="rId6"/>
    <p:sldId id="267" r:id="rId7"/>
    <p:sldId id="263" r:id="rId8"/>
    <p:sldId id="259" r:id="rId9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7" d="100"/>
          <a:sy n="157" d="100"/>
        </p:scale>
        <p:origin x="-294" y="2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3789409"/>
            <a:ext cx="5637010" cy="66158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2" y="2349218"/>
            <a:ext cx="7175351" cy="1344875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548639"/>
            <a:ext cx="6400800" cy="260604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282388"/>
            <a:ext cx="2057400" cy="3928754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4" y="548640"/>
            <a:ext cx="4829287" cy="367104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548640"/>
            <a:ext cx="6400800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1629486"/>
            <a:ext cx="5966666" cy="1817510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3455633"/>
            <a:ext cx="5970494" cy="626595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548639"/>
            <a:ext cx="3346704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548640"/>
            <a:ext cx="3346704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050245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049274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6" y="1657350"/>
            <a:ext cx="3636085" cy="943870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6" y="548640"/>
            <a:ext cx="4017085" cy="3671048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2623351"/>
            <a:ext cx="3388660" cy="16046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857250"/>
            <a:ext cx="4114800" cy="2345855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757865"/>
            <a:ext cx="3694114" cy="1622265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3348316"/>
            <a:ext cx="6383538" cy="85725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29050"/>
            <a:ext cx="9144000" cy="131445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2905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826228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0" y="3279126"/>
            <a:ext cx="6512511" cy="85725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9195"/>
            <a:ext cx="6400800" cy="2606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4629150"/>
            <a:ext cx="2514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4629150"/>
            <a:ext cx="33528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4629150"/>
            <a:ext cx="18288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Рамка 10"/>
          <p:cNvSpPr/>
          <p:nvPr userDrawn="1"/>
        </p:nvSpPr>
        <p:spPr>
          <a:xfrm>
            <a:off x="18000" y="15750"/>
            <a:ext cx="9108000" cy="5112000"/>
          </a:xfrm>
          <a:prstGeom prst="frame">
            <a:avLst>
              <a:gd name="adj1" fmla="val 2840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3527318"/>
            <a:ext cx="5112568" cy="1314450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(1913-2009)</a:t>
            </a:r>
            <a:endParaRPr lang="ru-RU" sz="44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79912" y="771550"/>
            <a:ext cx="5256000" cy="1656000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>Сергей Владимирович 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>Михалков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884" y="285750"/>
            <a:ext cx="3370015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4911046" y="4305292"/>
            <a:ext cx="3312000" cy="720000"/>
          </a:xfrm>
          <a:prstGeom prst="rect">
            <a:avLst/>
          </a:prstGeom>
          <a:noFill/>
          <a:effectLst>
            <a:softEdge rad="63500"/>
          </a:effectLst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endParaRPr lang="ru-RU" sz="12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5769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771550"/>
            <a:ext cx="4824536" cy="407021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«Трудно представить, какое огромное количество мальчишек и девчонок выросло, повзрослело и стало мамами и папами (даже бабушками и дедушками!), неся в своей душе удивительно добрые, мудрые, гражданственные, воистину народные </a:t>
            </a:r>
            <a:r>
              <a:rPr lang="ru-RU" sz="2000" b="1" dirty="0"/>
              <a:t>с</a:t>
            </a:r>
            <a:r>
              <a:rPr lang="ru-RU" sz="2000" b="1" dirty="0" smtClean="0"/>
              <a:t>тихи Сергея Михалкова». </a:t>
            </a:r>
          </a:p>
          <a:p>
            <a:r>
              <a:rPr lang="ru-RU" sz="2000" b="1" i="1" dirty="0" smtClean="0"/>
              <a:t>                   </a:t>
            </a:r>
          </a:p>
          <a:p>
            <a:r>
              <a:rPr lang="ru-RU" sz="2000" b="1" i="1" dirty="0"/>
              <a:t> </a:t>
            </a:r>
            <a:r>
              <a:rPr lang="ru-RU" sz="2000" b="1" i="1" dirty="0" smtClean="0"/>
              <a:t>             Роберт Рождественский</a:t>
            </a:r>
            <a:endParaRPr lang="ru-RU" sz="2000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79912" y="771550"/>
            <a:ext cx="5256000" cy="1656000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marL="182880" indent="0">
              <a:buNone/>
            </a:pP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884" y="285750"/>
            <a:ext cx="3370015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4911046" y="4305292"/>
            <a:ext cx="3312000" cy="720000"/>
          </a:xfrm>
          <a:prstGeom prst="rect">
            <a:avLst/>
          </a:prstGeom>
          <a:noFill/>
          <a:effectLst>
            <a:softEdge rad="63500"/>
          </a:effectLst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endParaRPr lang="ru-RU" sz="12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8019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00312"/>
            <a:ext cx="6224658" cy="4668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51521" y="483518"/>
            <a:ext cx="2304256" cy="4320479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Произведения этого писателя знают наизусть и взрослые, и дети.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703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95787"/>
            <a:ext cx="5148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/>
              <a:t>Сергей Владимирович прожил долгую и интересную жизнь</a:t>
            </a:r>
            <a:r>
              <a:rPr lang="ru-RU" sz="2200" b="1" dirty="0"/>
              <a:t>. История его жизни интересна и полна событий. </a:t>
            </a:r>
            <a:endParaRPr lang="ru-RU" sz="2200" b="1" dirty="0" smtClean="0"/>
          </a:p>
          <a:p>
            <a:pPr algn="just"/>
            <a:r>
              <a:rPr lang="ru-RU" sz="2200" b="1" dirty="0" smtClean="0"/>
              <a:t>Сергей </a:t>
            </a:r>
            <a:r>
              <a:rPr lang="ru-RU" sz="2200" b="1" dirty="0"/>
              <a:t>Михалков – величайший человек, талантливый поэт с молодым сердцем и душой ребенка, военный корреспондент, драматург, писатель. </a:t>
            </a:r>
            <a:r>
              <a:rPr lang="ru-RU" sz="2200" b="1" dirty="0" smtClean="0"/>
              <a:t>Он </a:t>
            </a:r>
            <a:r>
              <a:rPr lang="ru-RU" sz="2200" b="1" dirty="0"/>
              <a:t>посвятил свою жизнь созданию детских книг, сценариев для мультипликационных и художественных фильмов</a:t>
            </a:r>
            <a:r>
              <a:rPr lang="ru-RU" sz="2400" b="1" dirty="0"/>
              <a:t>. </a:t>
            </a:r>
            <a:endParaRPr lang="ru-RU" sz="2400" b="1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6312" y="257290"/>
            <a:ext cx="3413340" cy="453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12256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29936" y="267494"/>
            <a:ext cx="73664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Сергей </a:t>
            </a:r>
            <a:r>
              <a:rPr lang="ru-RU" dirty="0"/>
              <a:t>Михалков родился 13 марта 1913 года в Москве. По отцовской линии он происходил из старинного дворянского рода Михалковых. 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Писать </a:t>
            </a:r>
            <a:r>
              <a:rPr lang="ru-RU" dirty="0"/>
              <a:t>стихи Сергей начал уже в 9 лет. </a:t>
            </a:r>
            <a:r>
              <a:rPr lang="ru-RU" dirty="0" smtClean="0"/>
              <a:t>Затем </a:t>
            </a:r>
            <a:r>
              <a:rPr lang="ru-RU" dirty="0"/>
              <a:t>Сергей вместе с родителями переселился в Ставропольский край. Именно там, в 1928 году было опубликовано первое стихотворение Сергея Михалкова. 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Окончив </a:t>
            </a:r>
            <a:r>
              <a:rPr lang="ru-RU" dirty="0"/>
              <a:t>школу, юный поэт возвратился в столицу. Он работал в нескольких местах до тех пор, пока, наконец, не стал внештатным сотрудником газеты «Известия». Уже тогда его стихи печатались в самых известных газетах и журналах </a:t>
            </a:r>
            <a:r>
              <a:rPr lang="ru-RU" dirty="0" smtClean="0"/>
              <a:t>страны, но </a:t>
            </a:r>
            <a:r>
              <a:rPr lang="ru-RU" dirty="0"/>
              <a:t>после печати в 1935 году поэмы «Дядя Степа» по-настоящему прославился. 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В </a:t>
            </a:r>
            <a:r>
              <a:rPr lang="ru-RU" dirty="0"/>
              <a:t>год выхода поэмы Михалков Сергей начал учебу в Литературном институте, а уже в 1937 году стал членом «Союза писателей СССР». В 1939 году он получил высшую награду СССР – орден Ленина.</a:t>
            </a:r>
            <a:br>
              <a:rPr lang="ru-RU" dirty="0"/>
            </a:b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9005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29936" y="267494"/>
            <a:ext cx="859053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Когда же началась Великая Отечественная война, Сергей работал военным корреспондентом. 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После </a:t>
            </a:r>
            <a:r>
              <a:rPr lang="ru-RU" dirty="0"/>
              <a:t>окончания войны сменил направление творчества. Появились известные стихи для детей Сергея Михалкова. Также он создавал детские пьесы, писал сценарии к мультфильмам. 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Тогда </a:t>
            </a:r>
            <a:r>
              <a:rPr lang="ru-RU" dirty="0"/>
              <a:t>же Михалков работал над сценарием фильма, который стал очень популярным — «Три плюс два» и фильма «Большое космическое путешествие». 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В </a:t>
            </a:r>
            <a:r>
              <a:rPr lang="ru-RU" dirty="0"/>
              <a:t>1944 году после решения правительства сменить гимн, Михалков Сергей стал одним из авторов текста новой версии. Вторая редакция текста гимна вышла из-под пера Михалкова в 1977</a:t>
            </a:r>
            <a:r>
              <a:rPr lang="ru-RU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В </a:t>
            </a:r>
            <a:r>
              <a:rPr lang="ru-RU" dirty="0"/>
              <a:t>2000 году он сочинил гимн Российской Федерации. 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Дети </a:t>
            </a:r>
            <a:r>
              <a:rPr lang="ru-RU" dirty="0"/>
              <a:t>Сергея </a:t>
            </a:r>
            <a:r>
              <a:rPr lang="ru-RU" dirty="0" smtClean="0"/>
              <a:t>Михалкова— </a:t>
            </a:r>
            <a:r>
              <a:rPr lang="ru-RU" dirty="0"/>
              <a:t>известные кинорежиссеры Никита Михалков и Андрей Михалков-Кончаловский. 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Умер </a:t>
            </a:r>
            <a:r>
              <a:rPr lang="ru-RU" dirty="0"/>
              <a:t>Сергей Михалков 27 августа 2009 года.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79511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195788"/>
            <a:ext cx="86633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/>
              <a:t>Многие его тексты разобраны на цитаты. </a:t>
            </a:r>
            <a:r>
              <a:rPr lang="ru-RU" sz="2200" b="1" dirty="0"/>
              <a:t>К</a:t>
            </a:r>
            <a:r>
              <a:rPr lang="ru-RU" sz="2200" b="1" dirty="0" smtClean="0"/>
              <a:t>то </a:t>
            </a:r>
            <a:r>
              <a:rPr lang="ru-RU" sz="2200" b="1" dirty="0" smtClean="0"/>
              <a:t>не помнит это знаменитое?:</a:t>
            </a:r>
          </a:p>
          <a:p>
            <a:pPr algn="ctr"/>
            <a:r>
              <a:rPr lang="ru-RU" sz="2200" b="1" dirty="0" smtClean="0"/>
              <a:t>«– </a:t>
            </a:r>
            <a:r>
              <a:rPr lang="ru-RU" sz="2200" b="1" dirty="0"/>
              <a:t>На прививку! Первый класс! </a:t>
            </a:r>
          </a:p>
          <a:p>
            <a:pPr algn="ctr"/>
            <a:r>
              <a:rPr lang="ru-RU" sz="2200" b="1" dirty="0"/>
              <a:t>– Вы слыхали? Это нас!.. </a:t>
            </a:r>
          </a:p>
          <a:p>
            <a:pPr algn="ctr"/>
            <a:r>
              <a:rPr lang="ru-RU" sz="2200" b="1" dirty="0"/>
              <a:t>Почему я встал у стенки? </a:t>
            </a:r>
          </a:p>
          <a:p>
            <a:pPr algn="ctr"/>
            <a:r>
              <a:rPr lang="ru-RU" sz="2200" b="1" dirty="0"/>
              <a:t>У меня… дрожат коленки</a:t>
            </a:r>
            <a:r>
              <a:rPr lang="ru-RU" sz="2200" b="1" dirty="0" smtClean="0"/>
              <a:t>…»</a:t>
            </a:r>
          </a:p>
          <a:p>
            <a:r>
              <a:rPr lang="ru-RU" sz="2200" b="1" dirty="0"/>
              <a:t>Или «Дело было вечером</a:t>
            </a:r>
            <a:r>
              <a:rPr lang="ru-RU" sz="2200" b="1" dirty="0" smtClean="0"/>
              <a:t>, делать </a:t>
            </a:r>
            <a:r>
              <a:rPr lang="ru-RU" sz="2200" b="1" dirty="0"/>
              <a:t>было нечего», «Говорят, под Новый </a:t>
            </a:r>
            <a:r>
              <a:rPr lang="ru-RU" sz="2200" b="1" dirty="0" smtClean="0"/>
              <a:t>год Что </a:t>
            </a:r>
            <a:r>
              <a:rPr lang="ru-RU" sz="2200" b="1" dirty="0"/>
              <a:t>ни пожелается </a:t>
            </a:r>
            <a:r>
              <a:rPr lang="ru-RU" sz="2200" b="1" dirty="0" smtClean="0"/>
              <a:t>— Всё </a:t>
            </a:r>
            <a:r>
              <a:rPr lang="ru-RU" sz="2200" b="1" dirty="0"/>
              <a:t>всегда произойдет</a:t>
            </a:r>
            <a:r>
              <a:rPr lang="ru-RU" sz="2200" b="1" dirty="0" smtClean="0"/>
              <a:t>, Всё </a:t>
            </a:r>
            <a:r>
              <a:rPr lang="ru-RU" sz="2200" b="1" dirty="0"/>
              <a:t>всегда </a:t>
            </a:r>
            <a:r>
              <a:rPr lang="ru-RU" sz="2200" b="1" dirty="0" smtClean="0"/>
              <a:t>сбывается».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509505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483518"/>
            <a:ext cx="239348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А </a:t>
            </a:r>
            <a:r>
              <a:rPr lang="ru-RU" sz="2400" b="1" dirty="0"/>
              <a:t>еще именно </a:t>
            </a:r>
            <a:r>
              <a:rPr lang="ru-RU" sz="2400" b="1" dirty="0" smtClean="0"/>
              <a:t>Сергей Владимирович </a:t>
            </a:r>
            <a:r>
              <a:rPr lang="ru-RU" sz="2400" b="1" dirty="0"/>
              <a:t>Михалков является автором двух гимнов – СССР и Российской Федерации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5005" y="231750"/>
            <a:ext cx="6240000" cy="4680000"/>
          </a:xfrm>
          <a:prstGeom prst="rect">
            <a:avLst/>
          </a:prstGeom>
          <a:noFill/>
          <a:ln w="1270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699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164</TotalTime>
  <Words>466</Words>
  <Application>Microsoft Office PowerPoint</Application>
  <PresentationFormat>Экран (16:9)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Сергей Владимирович Михалков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Сергей Владимирович Михалков</dc:title>
  <dc:creator>Администратор</dc:creator>
  <cp:lastModifiedBy>User</cp:lastModifiedBy>
  <cp:revision>19</cp:revision>
  <dcterms:created xsi:type="dcterms:W3CDTF">2018-03-11T06:49:51Z</dcterms:created>
  <dcterms:modified xsi:type="dcterms:W3CDTF">2020-04-09T09:48:15Z</dcterms:modified>
</cp:coreProperties>
</file>