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7" r:id="rId3"/>
    <p:sldId id="285" r:id="rId4"/>
    <p:sldId id="259" r:id="rId5"/>
    <p:sldId id="262" r:id="rId6"/>
    <p:sldId id="263" r:id="rId7"/>
    <p:sldId id="270" r:id="rId8"/>
    <p:sldId id="275" r:id="rId9"/>
    <p:sldId id="279" r:id="rId10"/>
    <p:sldId id="293" r:id="rId11"/>
    <p:sldId id="280" r:id="rId12"/>
    <p:sldId id="266" r:id="rId13"/>
    <p:sldId id="283" r:id="rId14"/>
    <p:sldId id="286" r:id="rId15"/>
    <p:sldId id="288" r:id="rId16"/>
    <p:sldId id="289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010F-450C-4CC3-84EB-91175D0D628C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6BFF4-81EF-482C-A176-97C8CE507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58275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50000">
              <a:schemeClr val="bg1">
                <a:lumMod val="85000"/>
              </a:schemeClr>
            </a:gs>
            <a:gs pos="100000">
              <a:schemeClr val="bg1">
                <a:lumMod val="6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500042"/>
            <a:ext cx="1009996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l="8064"/>
          <a:stretch>
            <a:fillRect/>
          </a:stretch>
        </p:blipFill>
        <p:spPr bwMode="auto">
          <a:xfrm>
            <a:off x="0" y="0"/>
            <a:ext cx="94574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r="9911"/>
          <a:stretch>
            <a:fillRect/>
          </a:stretch>
        </p:blipFill>
        <p:spPr bwMode="auto">
          <a:xfrm>
            <a:off x="-214347" y="0"/>
            <a:ext cx="10107637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0"/>
            <a:ext cx="50351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500066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3167" y="-69875"/>
            <a:ext cx="9237167" cy="692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0408"/>
          <a:stretch>
            <a:fillRect/>
          </a:stretch>
        </p:blipFill>
        <p:spPr bwMode="auto">
          <a:xfrm>
            <a:off x="0" y="0"/>
            <a:ext cx="9694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19972"/>
          <a:stretch>
            <a:fillRect/>
          </a:stretch>
        </p:blipFill>
        <p:spPr bwMode="auto">
          <a:xfrm>
            <a:off x="0" y="0"/>
            <a:ext cx="9771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1"/>
            <a:ext cx="98366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642966"/>
            <a:ext cx="10821917" cy="750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7167" cy="692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92229" cy="757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355627"/>
            <a:ext cx="10827208" cy="721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Сапрыкина И.</dc:creator>
  <cp:lastModifiedBy>ИРИНА</cp:lastModifiedBy>
  <cp:revision>17</cp:revision>
  <dcterms:created xsi:type="dcterms:W3CDTF">2017-01-29T13:05:24Z</dcterms:created>
  <dcterms:modified xsi:type="dcterms:W3CDTF">2020-04-09T07:46:01Z</dcterms:modified>
</cp:coreProperties>
</file>