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3" r:id="rId6"/>
    <p:sldId id="264" r:id="rId7"/>
    <p:sldId id="265" r:id="rId8"/>
    <p:sldId id="268" r:id="rId9"/>
    <p:sldId id="266" r:id="rId10"/>
    <p:sldId id="269" r:id="rId11"/>
    <p:sldId id="270" r:id="rId12"/>
    <p:sldId id="271" r:id="rId13"/>
    <p:sldId id="273" r:id="rId14"/>
    <p:sldId id="275" r:id="rId15"/>
    <p:sldId id="277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9CA5E-90B3-4F4C-BF0B-DF4D0C9969A3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5.jpeg"/><Relationship Id="rId3" Type="http://schemas.openxmlformats.org/officeDocument/2006/relationships/image" Target="../media/image13.jpeg"/><Relationship Id="rId7" Type="http://schemas.openxmlformats.org/officeDocument/2006/relationships/image" Target="../media/image18.jpeg"/><Relationship Id="rId12" Type="http://schemas.openxmlformats.org/officeDocument/2006/relationships/image" Target="../media/image2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11" Type="http://schemas.openxmlformats.org/officeDocument/2006/relationships/image" Target="../media/image5.jpeg"/><Relationship Id="rId5" Type="http://schemas.openxmlformats.org/officeDocument/2006/relationships/image" Target="../media/image6.jpeg"/><Relationship Id="rId10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528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Обувь</a:t>
            </a:r>
            <a:endParaRPr lang="ru-RU" sz="5280" dirty="0"/>
          </a:p>
        </p:txBody>
      </p:sp>
      <p:pic>
        <p:nvPicPr>
          <p:cNvPr id="10" name="Содержимое 9" descr="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43881"/>
            <a:ext cx="4038600" cy="4038600"/>
          </a:xfr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0070C0"/>
                </a:solidFill>
                <a:cs typeface="Arabic Typesetting" pitchFamily="66" charset="-78"/>
              </a:rPr>
              <a:t>Два </a:t>
            </a:r>
            <a:r>
              <a:rPr lang="ru-RU" sz="36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Arabic Typesetting" pitchFamily="66" charset="-78"/>
              </a:rPr>
              <a:t>братца </a:t>
            </a: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abic Typesetting" pitchFamily="66" charset="-78"/>
              </a:rPr>
              <a:t>не</a:t>
            </a:r>
            <a:r>
              <a:rPr lang="ru-RU" sz="3600" i="1" dirty="0" smtClean="0">
                <a:solidFill>
                  <a:srgbClr val="0070C0"/>
                </a:solidFill>
                <a:cs typeface="Arabic Typesetting" pitchFamily="66" charset="-78"/>
              </a:rPr>
              <a:t> </a:t>
            </a:r>
            <a:r>
              <a:rPr lang="ru-RU" sz="3600" i="1" dirty="0" smtClean="0">
                <a:solidFill>
                  <a:srgbClr val="FF0000"/>
                </a:solidFill>
                <a:cs typeface="Arabic Typesetting" pitchFamily="66" charset="-78"/>
              </a:rPr>
              <a:t>могут </a:t>
            </a:r>
            <a:r>
              <a:rPr lang="ru-RU" sz="3600" i="1" dirty="0" smtClean="0">
                <a:solidFill>
                  <a:srgbClr val="00B050"/>
                </a:solidFill>
                <a:cs typeface="Arabic Typesetting" pitchFamily="66" charset="-78"/>
              </a:rPr>
              <a:t>расстаться,</a:t>
            </a:r>
            <a:br>
              <a:rPr lang="ru-RU" sz="3600" i="1" dirty="0" smtClean="0">
                <a:solidFill>
                  <a:srgbClr val="00B050"/>
                </a:solidFill>
                <a:cs typeface="Arabic Typesetting" pitchFamily="66" charset="-78"/>
              </a:rPr>
            </a:br>
            <a:r>
              <a:rPr lang="ru-RU" sz="3600" i="1" dirty="0" smtClean="0">
                <a:solidFill>
                  <a:srgbClr val="0070C0"/>
                </a:solidFill>
                <a:cs typeface="Arabic Typesetting" pitchFamily="66" charset="-78"/>
              </a:rPr>
              <a:t>Ночью </a:t>
            </a:r>
            <a:r>
              <a:rPr lang="ru-RU" sz="3600" i="1" dirty="0" smtClean="0">
                <a:solidFill>
                  <a:schemeClr val="accent4">
                    <a:lumMod val="75000"/>
                  </a:schemeClr>
                </a:solidFill>
                <a:cs typeface="Arabic Typesetting" pitchFamily="66" charset="-78"/>
              </a:rPr>
              <a:t>к порогу, </a:t>
            </a:r>
            <a:r>
              <a:rPr lang="ru-RU" sz="3600" i="1" dirty="0" smtClean="0">
                <a:solidFill>
                  <a:srgbClr val="FFC000"/>
                </a:solidFill>
                <a:cs typeface="Arabic Typesetting" pitchFamily="66" charset="-78"/>
              </a:rPr>
              <a:t>утром в дорогу. </a:t>
            </a:r>
            <a:endParaRPr lang="en-US" sz="3600" i="1" dirty="0" smtClean="0">
              <a:solidFill>
                <a:srgbClr val="FFC000"/>
              </a:solidFill>
              <a:cs typeface="Arabic Typesetting" pitchFamily="66" charset="-78"/>
            </a:endParaRPr>
          </a:p>
          <a:p>
            <a:endParaRPr lang="en-US" sz="1600" i="1" dirty="0" smtClean="0">
              <a:cs typeface="Arabic Typesetting" pitchFamily="66" charset="-78"/>
            </a:endParaRPr>
          </a:p>
          <a:p>
            <a:endParaRPr lang="en-US" sz="1600" i="1" dirty="0" smtClean="0">
              <a:cs typeface="Arabic Typesetting" pitchFamily="66" charset="-78"/>
            </a:endParaRPr>
          </a:p>
          <a:p>
            <a:endParaRPr lang="en-US" sz="1600" i="1" dirty="0" smtClean="0"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Части обуви</a:t>
            </a:r>
            <a:endParaRPr lang="ru-RU" sz="4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Содержимое 5" descr="Безымянный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617198"/>
            <a:ext cx="7787208" cy="479780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.jpg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276872"/>
            <a:ext cx="2914884" cy="16561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Спортивная обувь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Кроссовки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3200" b="1" i="1" dirty="0" smtClean="0">
                <a:solidFill>
                  <a:srgbClr val="7030A0"/>
                </a:solidFill>
              </a:rPr>
              <a:t>Чешки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00B0F0"/>
                </a:solidFill>
              </a:rPr>
              <a:t>Кеды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3200" b="1" i="1" dirty="0" smtClean="0">
                <a:solidFill>
                  <a:srgbClr val="00B050"/>
                </a:solidFill>
              </a:rPr>
              <a:t>Бутсы</a:t>
            </a:r>
            <a:endParaRPr lang="ru-RU" sz="3200" b="1" i="1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кед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204864"/>
            <a:ext cx="3628271" cy="1896309"/>
          </a:xfrm>
          <a:prstGeom prst="rect">
            <a:avLst/>
          </a:prstGeom>
        </p:spPr>
      </p:pic>
      <p:pic>
        <p:nvPicPr>
          <p:cNvPr id="7" name="Рисунок 6" descr="чешк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6" y="4797152"/>
            <a:ext cx="2343150" cy="1428750"/>
          </a:xfrm>
          <a:prstGeom prst="rect">
            <a:avLst/>
          </a:prstGeom>
        </p:spPr>
      </p:pic>
      <p:pic>
        <p:nvPicPr>
          <p:cNvPr id="8" name="Рисунок 7" descr="бутсы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2200" y="5013176"/>
            <a:ext cx="2190750" cy="14287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«Четвертый лишний»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" name="Содержимое 19" descr="i.jpg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62125" y="3148806"/>
            <a:ext cx="1428750" cy="1428750"/>
          </a:xfrm>
        </p:spPr>
      </p:pic>
      <p:sp>
        <p:nvSpPr>
          <p:cNvPr id="12" name="Прямоугольник 11"/>
          <p:cNvSpPr/>
          <p:nvPr/>
        </p:nvSpPr>
        <p:spPr>
          <a:xfrm>
            <a:off x="251520" y="1268760"/>
            <a:ext cx="8640960" cy="151216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996952"/>
            <a:ext cx="8640960" cy="158417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4869160"/>
            <a:ext cx="8640960" cy="158417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3c66087ff575ce77e915999727b19d8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340768"/>
            <a:ext cx="1944216" cy="1360951"/>
          </a:xfrm>
          <a:prstGeom prst="rect">
            <a:avLst/>
          </a:prstGeom>
        </p:spPr>
      </p:pic>
      <p:pic>
        <p:nvPicPr>
          <p:cNvPr id="18" name="Рисунок 17" descr="43adfdc27d1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1340768"/>
            <a:ext cx="1944216" cy="1368152"/>
          </a:xfrm>
          <a:prstGeom prst="rect">
            <a:avLst/>
          </a:prstGeom>
        </p:spPr>
      </p:pic>
      <p:pic>
        <p:nvPicPr>
          <p:cNvPr id="19" name="Рисунок 18" descr="sho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1340768"/>
            <a:ext cx="1728192" cy="1440160"/>
          </a:xfrm>
          <a:prstGeom prst="rect">
            <a:avLst/>
          </a:prstGeom>
        </p:spPr>
      </p:pic>
      <p:pic>
        <p:nvPicPr>
          <p:cNvPr id="21" name="Рисунок 20" descr="i.jpg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1340768"/>
            <a:ext cx="1428750" cy="1284734"/>
          </a:xfrm>
          <a:prstGeom prst="rect">
            <a:avLst/>
          </a:prstGeom>
        </p:spPr>
      </p:pic>
      <p:pic>
        <p:nvPicPr>
          <p:cNvPr id="22" name="Рисунок 21" descr="бутсы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3068960"/>
            <a:ext cx="1944216" cy="1428750"/>
          </a:xfrm>
          <a:prstGeom prst="rect">
            <a:avLst/>
          </a:prstGeom>
        </p:spPr>
      </p:pic>
      <p:pic>
        <p:nvPicPr>
          <p:cNvPr id="23" name="Рисунок 22" descr="кеды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39952" y="3068960"/>
            <a:ext cx="2592287" cy="1467759"/>
          </a:xfrm>
          <a:prstGeom prst="rect">
            <a:avLst/>
          </a:prstGeom>
        </p:spPr>
      </p:pic>
      <p:pic>
        <p:nvPicPr>
          <p:cNvPr id="24" name="Рисунок 23" descr="чешки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04248" y="3068960"/>
            <a:ext cx="2027745" cy="1368152"/>
          </a:xfrm>
          <a:prstGeom prst="rect">
            <a:avLst/>
          </a:prstGeom>
        </p:spPr>
      </p:pic>
      <p:pic>
        <p:nvPicPr>
          <p:cNvPr id="25" name="Рисунок 24" descr="b_b4ea152a86f9881128b8bb935e5d4deb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411760" y="3068960"/>
            <a:ext cx="1584176" cy="1440160"/>
          </a:xfrm>
          <a:prstGeom prst="rect">
            <a:avLst/>
          </a:prstGeom>
        </p:spPr>
      </p:pic>
      <p:pic>
        <p:nvPicPr>
          <p:cNvPr id="26" name="Рисунок 25" descr="1.jpg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83568" y="5013176"/>
            <a:ext cx="1514285" cy="1297238"/>
          </a:xfrm>
          <a:prstGeom prst="rect">
            <a:avLst/>
          </a:prstGeom>
        </p:spPr>
      </p:pic>
      <p:pic>
        <p:nvPicPr>
          <p:cNvPr id="27" name="Рисунок 26" descr="105_image_38_ona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627784" y="4941168"/>
            <a:ext cx="1296144" cy="1466808"/>
          </a:xfrm>
          <a:prstGeom prst="rect">
            <a:avLst/>
          </a:prstGeom>
        </p:spPr>
      </p:pic>
      <p:pic>
        <p:nvPicPr>
          <p:cNvPr id="28" name="Рисунок 27" descr="9797993150c0181b96638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427984" y="4941168"/>
            <a:ext cx="1512168" cy="1440160"/>
          </a:xfrm>
          <a:prstGeom prst="rect">
            <a:avLst/>
          </a:prstGeom>
        </p:spPr>
      </p:pic>
      <p:pic>
        <p:nvPicPr>
          <p:cNvPr id="29" name="Рисунок 28" descr="валенки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372200" y="4941168"/>
            <a:ext cx="2147734" cy="144394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Резиновые сапоги</a:t>
            </a:r>
            <a:endParaRPr lang="ru-RU" sz="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Содержимое 3" descr="caring for boots 71168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Сапоги</a:t>
            </a:r>
            <a:endParaRPr lang="ru-RU" sz="7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Содержимое 3" descr="sho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556792"/>
            <a:ext cx="5400599" cy="504056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Валенки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Содержимое 3" descr="вален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06032" y="1600200"/>
            <a:ext cx="6731936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Детские ботинки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Содержимое 4" descr="4f6059cae41d2_4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412775"/>
            <a:ext cx="6264696" cy="5040561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Какую обувь носили древние люди</a:t>
            </a:r>
            <a:endParaRPr lang="ru-R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Содержимое 4" descr="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90562" y="1624806"/>
            <a:ext cx="3571875" cy="44767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</a:rPr>
              <a:t>Привяжешь — пойдут,</a:t>
            </a:r>
            <a:br>
              <a:rPr lang="ru-RU" sz="4000" i="1" dirty="0" smtClean="0">
                <a:solidFill>
                  <a:srgbClr val="FF0000"/>
                </a:solidFill>
              </a:rPr>
            </a:br>
            <a:r>
              <a:rPr lang="ru-RU" sz="4000" i="1" dirty="0" smtClean="0">
                <a:solidFill>
                  <a:srgbClr val="FF0000"/>
                </a:solidFill>
              </a:rPr>
              <a:t>Отвяжешь — останутся.</a:t>
            </a:r>
          </a:p>
          <a:p>
            <a:pPr algn="ctr">
              <a:buNone/>
            </a:pPr>
            <a:r>
              <a:rPr lang="ru-RU" sz="4800" b="1" i="1" dirty="0" smtClean="0">
                <a:solidFill>
                  <a:srgbClr val="FF0000"/>
                </a:solidFill>
              </a:rPr>
              <a:t>ЛАПТИ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Зимняя обувь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Ботинки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Валенки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 descr="9797993150c0181b966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276872"/>
            <a:ext cx="3672408" cy="3672408"/>
          </a:xfrm>
          <a:prstGeom prst="rect">
            <a:avLst/>
          </a:prstGeom>
        </p:spPr>
      </p:pic>
      <p:pic>
        <p:nvPicPr>
          <p:cNvPr id="8" name="Рисунок 7" descr="вален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780928"/>
            <a:ext cx="4091950" cy="275106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Зимняя обувь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Унты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Сапоги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Рисунок 4" descr="105_image_38_o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276872"/>
            <a:ext cx="2857500" cy="4057650"/>
          </a:xfrm>
          <a:prstGeom prst="rect">
            <a:avLst/>
          </a:prstGeom>
        </p:spPr>
      </p:pic>
      <p:pic>
        <p:nvPicPr>
          <p:cNvPr id="7" name="Рисунок 6" descr="sho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2492896"/>
            <a:ext cx="3333750" cy="33337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Демисезонная обувь </a:t>
            </a:r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(</a:t>
            </a:r>
            <a:r>
              <a:rPr lang="ru-RU" sz="32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обувь</a:t>
            </a:r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для весны и осени одновременно)</a:t>
            </a:r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Сапоги из резины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Ботинки из кожи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Рисунок 4" descr="caring for boots 71168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204864"/>
            <a:ext cx="3840088" cy="3840088"/>
          </a:xfrm>
          <a:prstGeom prst="rect">
            <a:avLst/>
          </a:prstGeom>
        </p:spPr>
      </p:pic>
      <p:pic>
        <p:nvPicPr>
          <p:cNvPr id="6" name="Рисунок 5" descr="tufli-zhenskie-gottikitai-0239-323-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2247466"/>
            <a:ext cx="4032448" cy="389501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Из чего? Какие?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Туфли из замши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Ботинки из джинсы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43adfdc27d1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492896"/>
            <a:ext cx="3888432" cy="2948727"/>
          </a:xfrm>
          <a:prstGeom prst="rect">
            <a:avLst/>
          </a:prstGeom>
        </p:spPr>
      </p:pic>
      <p:pic>
        <p:nvPicPr>
          <p:cNvPr id="6" name="Рисунок 5" descr="172c5c5737d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2780928"/>
            <a:ext cx="3862908" cy="241818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Какое время года?</a:t>
            </a:r>
            <a:endParaRPr lang="ru-RU" dirty="0"/>
          </a:p>
        </p:txBody>
      </p:sp>
      <p:pic>
        <p:nvPicPr>
          <p:cNvPr id="5" name="Содержимое 4" descr="лето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60848"/>
            <a:ext cx="4258816" cy="403244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00B050"/>
                </a:solidFill>
              </a:rPr>
              <a:t>Солнце печёт, липа цветёт. </a:t>
            </a:r>
            <a:br>
              <a:rPr lang="ru-RU" sz="4000" i="1" dirty="0" smtClean="0">
                <a:solidFill>
                  <a:srgbClr val="00B050"/>
                </a:solidFill>
              </a:rPr>
            </a:br>
            <a:r>
              <a:rPr lang="ru-RU" sz="4000" i="1" dirty="0" smtClean="0">
                <a:solidFill>
                  <a:srgbClr val="00B050"/>
                </a:solidFill>
              </a:rPr>
              <a:t>Рожь поспевает, когда это бывает? </a:t>
            </a:r>
          </a:p>
          <a:p>
            <a:r>
              <a:rPr lang="ru-RU" sz="4000" b="1" i="1" dirty="0" smtClean="0">
                <a:solidFill>
                  <a:srgbClr val="00B050"/>
                </a:solidFill>
              </a:rPr>
              <a:t>ЛЕТО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Летняя обувь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Содержимое 4" descr="9847b88189f1d57f1fc2a61e295b170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484784"/>
            <a:ext cx="6673924" cy="495205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Летняя обувь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Сандалии </a:t>
            </a:r>
          </a:p>
          <a:p>
            <a:endParaRPr lang="ru-RU" sz="4000" b="1" i="1" dirty="0">
              <a:solidFill>
                <a:srgbClr val="FF0000"/>
              </a:solidFill>
            </a:endParaRPr>
          </a:p>
          <a:p>
            <a:endParaRPr lang="ru-RU" sz="4000" b="1" i="1" dirty="0" smtClean="0">
              <a:solidFill>
                <a:srgbClr val="FF0000"/>
              </a:solidFill>
            </a:endParaRPr>
          </a:p>
          <a:p>
            <a:endParaRPr lang="ru-RU" sz="4000" b="1" i="1" dirty="0">
              <a:solidFill>
                <a:srgbClr val="FF0000"/>
              </a:solidFill>
            </a:endParaRPr>
          </a:p>
          <a:p>
            <a:endParaRPr lang="ru-RU" sz="4000" b="1" i="1" dirty="0" smtClean="0">
              <a:solidFill>
                <a:srgbClr val="FF0000"/>
              </a:solidFill>
            </a:endParaRP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Сланцы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C000"/>
                </a:solidFill>
              </a:rPr>
              <a:t>Босоножки</a:t>
            </a:r>
            <a:endParaRPr lang="ru-RU" sz="3600" b="1" i="1" dirty="0">
              <a:solidFill>
                <a:srgbClr val="FFC000"/>
              </a:solidFill>
            </a:endParaRPr>
          </a:p>
        </p:txBody>
      </p:sp>
      <p:pic>
        <p:nvPicPr>
          <p:cNvPr id="6" name="Рисунок 5" descr="3c66087ff575ce77e915999727b19d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420888"/>
            <a:ext cx="2880320" cy="2016224"/>
          </a:xfrm>
          <a:prstGeom prst="rect">
            <a:avLst/>
          </a:prstGeom>
        </p:spPr>
      </p:pic>
      <p:pic>
        <p:nvPicPr>
          <p:cNvPr id="7" name="Рисунок 6" descr="1.jpg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276872"/>
            <a:ext cx="2306373" cy="1975793"/>
          </a:xfrm>
          <a:prstGeom prst="rect">
            <a:avLst/>
          </a:prstGeom>
        </p:spPr>
      </p:pic>
      <p:pic>
        <p:nvPicPr>
          <p:cNvPr id="8" name="Рисунок 7" descr="b_b4ea152a86f9881128b8bb935e5d4d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9872" y="4293096"/>
            <a:ext cx="2238177" cy="223817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78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Обувь</vt:lpstr>
      <vt:lpstr>Какую обувь носили древние люди</vt:lpstr>
      <vt:lpstr>Зимняя обувь</vt:lpstr>
      <vt:lpstr>Зимняя обувь</vt:lpstr>
      <vt:lpstr>Демисезонная обувь  (обувь для весны и осени одновременно)</vt:lpstr>
      <vt:lpstr>Из чего? Какие?</vt:lpstr>
      <vt:lpstr>Какое время года?</vt:lpstr>
      <vt:lpstr>Летняя обувь</vt:lpstr>
      <vt:lpstr>Летняя обувь</vt:lpstr>
      <vt:lpstr>Части обуви</vt:lpstr>
      <vt:lpstr>Спортивная обувь</vt:lpstr>
      <vt:lpstr>«Четвертый лишний»</vt:lpstr>
      <vt:lpstr>Резиновые сапоги</vt:lpstr>
      <vt:lpstr>Сапоги</vt:lpstr>
      <vt:lpstr>Валенки</vt:lpstr>
      <vt:lpstr>Детские ботинки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Обувь</dc:title>
  <dc:creator>Sergei</dc:creator>
  <cp:lastModifiedBy>Пользователь Windows</cp:lastModifiedBy>
  <cp:revision>24</cp:revision>
  <dcterms:created xsi:type="dcterms:W3CDTF">2013-10-27T08:25:55Z</dcterms:created>
  <dcterms:modified xsi:type="dcterms:W3CDTF">2020-04-08T20:09:02Z</dcterms:modified>
</cp:coreProperties>
</file>