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60" r:id="rId4"/>
    <p:sldId id="263" r:id="rId5"/>
    <p:sldId id="264" r:id="rId6"/>
    <p:sldId id="265" r:id="rId7"/>
    <p:sldId id="26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3D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138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00B134C-0ECE-4778-A5E1-0EC869AC9B3E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3E167C4-DF0A-42D4-8ED1-ED0F1D7FBFE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B134C-0ECE-4778-A5E1-0EC869AC9B3E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167C4-DF0A-42D4-8ED1-ED0F1D7FBF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B134C-0ECE-4778-A5E1-0EC869AC9B3E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167C4-DF0A-42D4-8ED1-ED0F1D7FBF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00B134C-0ECE-4778-A5E1-0EC869AC9B3E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3E167C4-DF0A-42D4-8ED1-ED0F1D7FBFE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00B134C-0ECE-4778-A5E1-0EC869AC9B3E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3E167C4-DF0A-42D4-8ED1-ED0F1D7FBFE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B134C-0ECE-4778-A5E1-0EC869AC9B3E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167C4-DF0A-42D4-8ED1-ED0F1D7FBFE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B134C-0ECE-4778-A5E1-0EC869AC9B3E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167C4-DF0A-42D4-8ED1-ED0F1D7FBFE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00B134C-0ECE-4778-A5E1-0EC869AC9B3E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3E167C4-DF0A-42D4-8ED1-ED0F1D7FBFE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B134C-0ECE-4778-A5E1-0EC869AC9B3E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167C4-DF0A-42D4-8ED1-ED0F1D7FBF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00B134C-0ECE-4778-A5E1-0EC869AC9B3E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3E167C4-DF0A-42D4-8ED1-ED0F1D7FBFE9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00B134C-0ECE-4778-A5E1-0EC869AC9B3E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3E167C4-DF0A-42D4-8ED1-ED0F1D7FBFE9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00B134C-0ECE-4778-A5E1-0EC869AC9B3E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3E167C4-DF0A-42D4-8ED1-ED0F1D7FBFE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00232" y="1571612"/>
            <a:ext cx="6643734" cy="1661024"/>
          </a:xfrm>
        </p:spPr>
        <p:txBody>
          <a:bodyPr>
            <a:normAutofit/>
          </a:bodyPr>
          <a:lstStyle/>
          <a:p>
            <a:pPr algn="ctr"/>
            <a:r>
              <a:rPr lang="ru-RU" sz="3200" i="1" dirty="0">
                <a:solidFill>
                  <a:srgbClr val="643D16"/>
                </a:solidFill>
                <a:latin typeface="Times New Roman" pitchFamily="18" charset="0"/>
                <a:cs typeface="Times New Roman" pitchFamily="18" charset="0"/>
              </a:rPr>
              <a:t>«Организация работы по нравственно-патриотическому воспитанию»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14744" y="6000768"/>
            <a:ext cx="5286460" cy="585782"/>
          </a:xfrm>
        </p:spPr>
        <p:txBody>
          <a:bodyPr>
            <a:normAutofit/>
          </a:bodyPr>
          <a:lstStyle/>
          <a:p>
            <a:r>
              <a:rPr lang="ru-RU" sz="1600" b="0" i="1" dirty="0">
                <a:solidFill>
                  <a:srgbClr val="643D16"/>
                </a:solidFill>
                <a:latin typeface="Times New Roman" pitchFamily="18" charset="0"/>
                <a:cs typeface="Times New Roman" pitchFamily="18" charset="0"/>
              </a:rPr>
              <a:t>Участники проекта: дети средней группы, родители, педагоги (Волкова С.Ю. , Карпова М. В.)</a:t>
            </a:r>
            <a:endParaRPr lang="ru-RU" sz="1600" i="1" dirty="0">
              <a:solidFill>
                <a:srgbClr val="643D1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3000364" y="500042"/>
            <a:ext cx="415731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>
                <a:ln>
                  <a:noFill/>
                </a:ln>
                <a:solidFill>
                  <a:srgbClr val="643D1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МДОУ детский сад № 56 «Рябинка»</a:t>
            </a:r>
            <a:endParaRPr kumimoji="0" lang="ru-RU" b="1" i="1" u="none" strike="noStrike" cap="none" normalizeH="0" baseline="0" dirty="0">
              <a:ln>
                <a:noFill/>
              </a:ln>
              <a:solidFill>
                <a:srgbClr val="643D16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357166"/>
            <a:ext cx="7467600" cy="714380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и задачи проекта</a:t>
            </a:r>
            <a:endParaRPr lang="ru-RU" i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500174"/>
            <a:ext cx="8429684" cy="487375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Цель: Создание альбома о своей малой Родине- городе Подольске.</a:t>
            </a:r>
          </a:p>
          <a:p>
            <a:pPr>
              <a:buFont typeface="Wingdings" pitchFamily="2" charset="2"/>
              <a:buChar char="§"/>
            </a:pP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lvl="0"/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Расширять знания о малой родине, месте, где человек родился, живет, которую он должен беречь.</a:t>
            </a:r>
          </a:p>
          <a:p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Расширять кругозор на основе материала, доступного пониманию детей: сказок, стихов, рассказов об исторических событиях малой Родины.</a:t>
            </a:r>
          </a:p>
          <a:p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Знакомить с памятниками героев великой отечественной войны, г. Подольска</a:t>
            </a:r>
          </a:p>
          <a:p>
            <a:pPr lvl="0"/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Способствовать общему развитию ребенка, прививать ему любовь к семье, близким людям.</a:t>
            </a:r>
          </a:p>
          <a:p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Воспитывать желание познавать и возрождать лучшие традиции русского народа: трудолюбие, доброту, сострадание, взаимовыручку, гостеприимство.</a:t>
            </a:r>
          </a:p>
          <a:p>
            <a:pPr lvl="0" fontAlgn="base"/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Создание предметно-развивающей среды к детском саду.</a:t>
            </a:r>
          </a:p>
          <a:p>
            <a:pPr fontAlgn="base">
              <a:buNone/>
            </a:pPr>
            <a:r>
              <a:rPr lang="ru-RU" sz="1800" dirty="0"/>
              <a:t> </a:t>
            </a: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571480"/>
            <a:ext cx="7467600" cy="1000132"/>
          </a:xfrm>
        </p:spPr>
        <p:txBody>
          <a:bodyPr>
            <a:normAutofit fontScale="90000"/>
          </a:bodyPr>
          <a:lstStyle/>
          <a:p>
            <a:pPr algn="ctr"/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300" b="1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Методы проекта</a:t>
            </a:r>
            <a:br>
              <a:rPr lang="ru-RU" sz="3300" b="1" i="1" dirty="0">
                <a:solidFill>
                  <a:schemeClr val="accent6">
                    <a:lumMod val="75000"/>
                  </a:schemeClr>
                </a:solidFill>
              </a:rPr>
            </a:br>
            <a:endParaRPr lang="ru-RU" sz="33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785926"/>
            <a:ext cx="8429684" cy="4730876"/>
          </a:xfrm>
        </p:spPr>
        <p:txBody>
          <a:bodyPr/>
          <a:lstStyle/>
          <a:p>
            <a:pPr>
              <a:buNone/>
            </a:pPr>
            <a:endParaRPr lang="ru-RU" sz="18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Беседы</a:t>
            </a:r>
          </a:p>
          <a:p>
            <a:r>
              <a:rPr lang="ru-RU" sz="1800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Экскурсии с родителями по городу Подольску.</a:t>
            </a:r>
          </a:p>
          <a:p>
            <a:r>
              <a:rPr lang="ru-RU" sz="1800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Чтение и прослушивание литературных произведений (стихов, сказок, рассказов)</a:t>
            </a:r>
          </a:p>
          <a:p>
            <a:r>
              <a:rPr lang="ru-RU" sz="1800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Игры</a:t>
            </a:r>
          </a:p>
          <a:p>
            <a:r>
              <a:rPr lang="ru-RU" sz="1800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Самостоятельная  творческая деятельность детей </a:t>
            </a:r>
          </a:p>
          <a:p>
            <a:r>
              <a:rPr lang="ru-RU" sz="1800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Творческая деятельность детей с родителями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115328" cy="1143000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Содержание деятельности родителей </a:t>
            </a:r>
            <a:br>
              <a:rPr lang="ru-RU" b="1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педагогов</a:t>
            </a:r>
            <a:endParaRPr lang="ru-RU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10000"/>
          </a:bodyPr>
          <a:lstStyle/>
          <a:p>
            <a:pPr lvl="0" algn="just" fontAlgn="base"/>
            <a:r>
              <a:rPr lang="ru-RU" dirty="0">
                <a:latin typeface="Times New Roman" pitchFamily="18" charset="0"/>
                <a:cs typeface="Times New Roman" pitchFamily="18" charset="0"/>
              </a:rPr>
              <a:t>Участие в подборе информации (фотографий, иллюстраций, книг, видеороликов и т.п.) по теме проекта, иного познавательного материала;</a:t>
            </a:r>
          </a:p>
          <a:p>
            <a:pPr lvl="0" algn="just" fontAlgn="base"/>
            <a:r>
              <a:rPr lang="ru-RU" dirty="0">
                <a:latin typeface="Times New Roman" pitchFamily="18" charset="0"/>
                <a:cs typeface="Times New Roman" pitchFamily="18" charset="0"/>
              </a:rPr>
              <a:t>Участие в совместных мероприятиях (праздниках, развлечениях, экскурсиях).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lvl="0"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Разработать и реализовать, совместно с родителями, перспективный план мероприятий по патриотическому воспитанию детей средней группы.</a:t>
            </a:r>
          </a:p>
          <a:p>
            <a:pPr algn="just"/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lvl="0" algn="ctr"/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Деятельность родителей</a:t>
            </a:r>
          </a:p>
          <a:p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Деятельность педагогов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42852"/>
            <a:ext cx="7467600" cy="1357322"/>
          </a:xfrm>
        </p:spPr>
        <p:txBody>
          <a:bodyPr>
            <a:normAutofit fontScale="90000"/>
          </a:bodyPr>
          <a:lstStyle/>
          <a:p>
            <a:pPr algn="ctr"/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300" b="1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«Мой дом, моя семья»</a:t>
            </a:r>
            <a:br>
              <a:rPr lang="ru-RU" sz="3300" b="1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период проведения ( Сентябрь – Ноябрь)</a:t>
            </a:r>
            <a:br>
              <a:rPr lang="ru-RU" sz="1600" i="1" dirty="0">
                <a:solidFill>
                  <a:schemeClr val="tx1"/>
                </a:solidFill>
              </a:rPr>
            </a:br>
            <a:endParaRPr lang="ru-RU" sz="1600" i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Для малыша социум – это его родные, его семья, а также дети и взрослые, с которыми он общается в детском саду Цель этой деятельности – научить ребенка уважать окружающих его людей, любить родных и близких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8" name="AutoShape 2" descr="https://apf.mail.ru/cgi-bin/readmsg?id=15814422121848342033;0;4&amp;exif=1&amp;full=1&amp;x-email=s090456%40mail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0" name="AutoShape 4" descr="https://apf.mail.ru/cgi-bin/readmsg?id=15814422121848342033;0;4&amp;exif=1&amp;full=1&amp;x-email=s090456%40mail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2" name="AutoShape 6" descr="https://apf.mail.ru/cgi-bin/readmsg?id=15814422121848342033;0;4&amp;exif=1&amp;full=1&amp;x-email=s090456%40mail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4" name="AutoShape 8" descr="https://apf.mail.ru/cgi-bin/readmsg?id=15814422121848342033;0;4&amp;exif=1&amp;full=1&amp;x-email=s090456%40mail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6" name="AutoShape 10" descr="https://apf.mail.ru/cgi-bin/readmsg?id=15814422121848342033;0;4&amp;exif=1&amp;full=1&amp;x-email=s090456%40mail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8" name="AutoShape 12" descr="https://apf.mail.ru/cgi-bin/readmsg?id=15814422121848342033;0;4&amp;exif=1&amp;full=1&amp;x-email=s090456%40mail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50" name="AutoShape 14" descr="https://apf.mail.ru/cgi-bin/readmsg?id=15814835810083162621;0;1&amp;exif=1&amp;full=1&amp;x-email=s090456%40mail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52" name="AutoShape 16" descr="https://apf.mail.ru/cgi-bin/readmsg?id=15814835810083162621;0;1&amp;exif=1&amp;full=1&amp;x-email=s090456%40mail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54" name="AutoShape 18" descr="https://apf.mail.ru/cgi-bin/readmsg?id=15814835810083162621;0;1&amp;exif=1&amp;full=1&amp;x-email=s090456%40mail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56" name="AutoShape 20" descr="https://apf.mail.ru/cgi-bin/readmsg?id=15814835810083162621;0;1&amp;exif=1&amp;full=1&amp;x-email=s090456%40mail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" name="Содержимое 6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285852" y="3643314"/>
            <a:ext cx="1857388" cy="2714644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360" name="Picture 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3643314"/>
            <a:ext cx="1928826" cy="1428760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" name="Содержимое 10" descr="IMG-20200209-WA000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28992" y="5214950"/>
            <a:ext cx="2071702" cy="1143008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358" name="AutoShape 22" descr="https://apf.mail.ru/cgi-bin/readmsg?id=15813650341852363852;0;1&amp;exif=1&amp;full=1&amp;x-email=s090456%40mail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" name="Содержимое 8" descr="IMG-20200211-WA000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5008" y="3611880"/>
            <a:ext cx="1714512" cy="2746078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14290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«Мой детский сад»</a:t>
            </a:r>
            <a:br>
              <a:rPr lang="ru-RU" b="1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ознакомительная беседа с русской народной </a:t>
            </a:r>
            <a:r>
              <a:rPr lang="ru-RU" b="1" i="1" dirty="0" err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игрушкой</a:t>
            </a:r>
            <a:r>
              <a:rPr lang="ru-RU" sz="105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b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Период проведения (Декабрь-Февраль)</a:t>
            </a:r>
          </a:p>
        </p:txBody>
      </p:sp>
      <p:sp>
        <p:nvSpPr>
          <p:cNvPr id="18436" name="AutoShape 4" descr="https://thumb.tildacdn.com/tild3030-3466-4836-b264-626561306331/-/resize/560x/-/format/webp/Snimok_ekrana_2020-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38" name="AutoShape 6" descr="https://thumb.tildacdn.com/tild3030-3466-4836-b264-626561306331/-/resize/560x/-/format/webp/Snimok_ekrana_2020-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4786314" y="1643050"/>
            <a:ext cx="3852866" cy="4873752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Детский сад – моя большая семья, где много друзей, общих интересных дел. Развитие познавательных процессов, памяти внимания, желания приумножать красоту родного города, своего детского сада, улицы, украшая новыми посадками и воспитывая бережное отношение к насаждениям и постройкам.</a:t>
            </a:r>
          </a:p>
        </p:txBody>
      </p:sp>
      <p:sp>
        <p:nvSpPr>
          <p:cNvPr id="18440" name="AutoShape 8" descr="https://apf.mail.ru/cgi-bin/readmsg?id=15848020730664979919;0;1&amp;exif=1&amp;full=1&amp;x-email=s090456%40mail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41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857364"/>
            <a:ext cx="2071702" cy="3857652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443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4000504"/>
            <a:ext cx="2428892" cy="1714504"/>
          </a:xfrm>
          <a:prstGeom prst="rect">
            <a:avLst/>
          </a:prstGeom>
          <a:noFill/>
          <a:ln w="1270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18" name="Содержимое 3" descr="IMG_20200207_15410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00298" y="1857364"/>
            <a:ext cx="2428892" cy="1928826"/>
          </a:xfrm>
          <a:prstGeom prst="rect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357166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300" b="1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«Мой край и город, в котором я живу»</a:t>
            </a:r>
            <a:br>
              <a:rPr lang="ru-RU" sz="3300" b="1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300" b="1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экскурсия с родителями по памятным местам.</a:t>
            </a:r>
            <a:br>
              <a:rPr lang="ru-RU" sz="3300" b="1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период проведения (Март-май)</a:t>
            </a:r>
            <a:br>
              <a:rPr lang="ru-RU" sz="1600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i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429124" y="1643050"/>
            <a:ext cx="3781428" cy="465943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Приобщение к духовным и культурным ценностям, традициям; прививается интерес к языку и культуре страны, города (экскурсии по родному городу, к памятнику Подольским курсантам, летчику герою Советского Союза В.Талалихину, а также путешествие по родному краю – с помощью фотографии, слайдов, и чтение стихов.</a:t>
            </a:r>
          </a:p>
        </p:txBody>
      </p:sp>
      <p:pic>
        <p:nvPicPr>
          <p:cNvPr id="19458" name="Picture 2" descr="https://maumediacenter.ru/wp-content/uploads/2019/10/Den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571612"/>
            <a:ext cx="3643338" cy="2071702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460" name="Picture 4" descr="https://img-fotki.yandex.ru/get/5206/109183592.1a/0_b8d0c_f373c3d7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786190"/>
            <a:ext cx="2000264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3" descr="IMG_20190817_14335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43174" y="3786190"/>
            <a:ext cx="2011073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Песочная">
      <a:dk1>
        <a:sysClr val="windowText" lastClr="000000"/>
      </a:dk1>
      <a:lt1>
        <a:sysClr val="window" lastClr="FFFFFF"/>
      </a:lt1>
      <a:dk2>
        <a:srgbClr val="FF3300"/>
      </a:dk2>
      <a:lt2>
        <a:srgbClr val="FBEEC9"/>
      </a:lt2>
      <a:accent1>
        <a:srgbClr val="F0A22E"/>
      </a:accent1>
      <a:accent2>
        <a:srgbClr val="F6C781"/>
      </a:accent2>
      <a:accent3>
        <a:srgbClr val="E2A200"/>
      </a:accent3>
      <a:accent4>
        <a:srgbClr val="FFE7AB"/>
      </a:accent4>
      <a:accent5>
        <a:srgbClr val="C87D0E"/>
      </a:accent5>
      <a:accent6>
        <a:srgbClr val="C17529"/>
      </a:accent6>
      <a:hlink>
        <a:srgbClr val="AD1F1F"/>
      </a:hlink>
      <a:folHlink>
        <a:srgbClr val="FFC42F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197</TotalTime>
  <Words>456</Words>
  <Application>Microsoft Office PowerPoint</Application>
  <PresentationFormat>On-screen Show (4:3)</PresentationFormat>
  <Paragraphs>35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Century Schoolbook</vt:lpstr>
      <vt:lpstr>Times New Roman</vt:lpstr>
      <vt:lpstr>Wingdings</vt:lpstr>
      <vt:lpstr>Wingdings 2</vt:lpstr>
      <vt:lpstr>Эркер</vt:lpstr>
      <vt:lpstr>«Организация работы по нравственно-патриотическому воспитанию»</vt:lpstr>
      <vt:lpstr>Цель и задачи проекта</vt:lpstr>
      <vt:lpstr>   Методы проекта </vt:lpstr>
      <vt:lpstr>Содержание деятельности родителей  и педагогов</vt:lpstr>
      <vt:lpstr>   «Мой дом, моя семья» период проведения ( Сентябрь – Ноябрь) </vt:lpstr>
      <vt:lpstr>«Мой детский сад» ознакомительная беседа с русской народной игрушкойя Период проведения (Декабрь-Февраль)</vt:lpstr>
      <vt:lpstr>«Мой край и город, в котором я живу» экскурсия с родителями по памятным местам. я  период проведения (Март-май)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Irina Karpova</cp:lastModifiedBy>
  <cp:revision>21</cp:revision>
  <dcterms:created xsi:type="dcterms:W3CDTF">2020-03-21T12:46:40Z</dcterms:created>
  <dcterms:modified xsi:type="dcterms:W3CDTF">2020-04-09T10:51:23Z</dcterms:modified>
</cp:coreProperties>
</file>