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4" d="100"/>
          <a:sy n="34" d="100"/>
        </p:scale>
        <p:origin x="9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56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83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6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5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92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62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63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1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9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1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9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5C9EA-DE62-4630-9556-1FE103B0F6E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D81D8-F45E-486A-8C22-964A1BA09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0"/>
            <a:ext cx="12192000" cy="762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муниципального образования город Краснодар «Центр развития ребенка – детский сад «Русалочка»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Патриотизм.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Традиционное и современное.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Подготовлено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педагогом-психологом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Бычковас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9807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57274" y="1690688"/>
            <a:ext cx="108013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inherit"/>
                <a:ea typeface="Times New Roman" panose="02020603050405020304" pitchFamily="18" charset="0"/>
                <a:cs typeface="Arial" panose="020B0604020202020204" pitchFamily="34" charset="0"/>
              </a:rPr>
              <a:t>Патриотизм представляет собою не деперсонализацию, а сбалансированную гармонию между личностью и обществом, на благо обоим. Более того общность возникающая при патриотизме не растворяет личность в коллективе, а даёт ей внутреннюю опору, поддержку и мотив в развитии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7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57275" y="365125"/>
            <a:ext cx="9972675" cy="3788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 воспитания патриотизма -  это система,  позволяющая преодолеть страх определённых кругов перед воспитанием ярких творческих личностей,  способных на поступок и склонных к глубокому осмыслению всего окружающего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199" y="3143250"/>
            <a:ext cx="10963275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Такими личностями невозможно манипулировать, но это никому и не нужно, так как ведут этих людей не иррациональные порывы, создаваемые пиар-технологиями, а чувство деятельной ответственности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3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1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070" y="0"/>
            <a:ext cx="1249807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34675" cy="569277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sz="3100" b="1" dirty="0">
                <a:solidFill>
                  <a:srgbClr val="FF0000"/>
                </a:solidFill>
              </a:rPr>
              <a:t>Мораль и нравственность</a:t>
            </a:r>
            <a:r>
              <a:rPr lang="ru-RU" sz="3100" b="1" dirty="0">
                <a:solidFill>
                  <a:srgbClr val="002060"/>
                </a:solidFill>
              </a:rPr>
              <a:t>.</a:t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2060"/>
                </a:solidFill>
              </a:rPr>
              <a:t>Это синонимы, но есть некоторое различие в значениях слов.</a:t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FF0000"/>
                </a:solidFill>
              </a:rPr>
              <a:t>Мораль </a:t>
            </a:r>
            <a:r>
              <a:rPr lang="ru-RU" sz="3100" b="1" dirty="0">
                <a:solidFill>
                  <a:srgbClr val="002060"/>
                </a:solidFill>
              </a:rPr>
              <a:t>– это общие принципы, законы поведения человека, выработанные человечеством в процессе его развития, его представления о добре и зле.</a:t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FF0000"/>
                </a:solidFill>
              </a:rPr>
              <a:t>Нравственность</a:t>
            </a:r>
            <a:r>
              <a:rPr lang="ru-RU" sz="3100" b="1" dirty="0">
                <a:solidFill>
                  <a:srgbClr val="002060"/>
                </a:solidFill>
              </a:rPr>
              <a:t> – это практические принципы, по которым живёт человек, степень усвоения личностью моральных ценностей общества и практическое следование им в повседневной жизни.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1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070" y="0"/>
            <a:ext cx="1249807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1298289"/>
            <a:ext cx="6096000" cy="49203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морали 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те положения, на которых строится мораль: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гуманность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уважительное, доброжелательное отношение к людям;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справедливость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понятие о должном;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милосердие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сострадательное, доброжелательное отношение;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терпимость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(толерантность);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7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коллективизм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умение соотносить вои интересы и потребности с общими потребностями, уважать других, строить свои отношения на основе дружелюбия и взаимопомощи.</a:t>
            </a:r>
            <a:endParaRPr lang="ru-RU" sz="20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740"/>
              </a:lnSpc>
              <a:spcAft>
                <a:spcPts val="2250"/>
              </a:spcAft>
            </a:pPr>
            <a:r>
              <a:rPr lang="ru-RU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071" y="0"/>
            <a:ext cx="1249807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62375" y="365125"/>
            <a:ext cx="6096000" cy="5897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категории морали: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 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всё то, что способствует улучшению жизни, нравственному совершенствованию. Высшее проявление добра –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 и ЛЮБОВЬ.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 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личная нравственная задача каждого человека.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Совесть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способность человека совершать самоконтроль за своими поступками, словами, действиями.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Честь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осознание человеком своего общественного значения и признания этого значения со стороны общества.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Достоинство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самооценка личности, осознание ею своих качеств, способностей, мировоззрения, выполненного долга и общественного значения.</a:t>
            </a:r>
            <a:endParaRPr lang="ru-RU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Альтруизм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бескорыстные действия, направленные на благо и удовлетворение потребностей других людей.</a:t>
            </a:r>
            <a:endParaRPr lang="ru-RU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1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070" y="0"/>
            <a:ext cx="1249807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54927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Гуманизм</a:t>
            </a:r>
            <a:b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утверждает ценность человека как личности, его право на свободу, счастье, развитие, проявление своих способностей. В 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основе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лежит убеждение в безграничных</a:t>
            </a:r>
            <a:r>
              <a:rPr lang="ru-RU" sz="2800" dirty="0">
                <a:solidFill>
                  <a:srgbClr val="FF0000"/>
                </a:solidFill>
              </a:rPr>
              <a:t> возможностях человека, в его способности к самосовершенствованию, идея о праве человека на счастье.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Патриотизм 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(</a:t>
            </a:r>
            <a:r>
              <a:rPr lang="ru-RU" sz="2800" b="1" i="1" dirty="0">
                <a:solidFill>
                  <a:srgbClr val="FF0000"/>
                </a:solidFill>
              </a:rPr>
              <a:t>от лат. родина, отчество)</a:t>
            </a:r>
            <a:r>
              <a:rPr lang="ru-RU" sz="2800" b="1" dirty="0">
                <a:solidFill>
                  <a:srgbClr val="FF0000"/>
                </a:solidFill>
              </a:rPr>
              <a:t> – чувство любви к родине и преданности ей, готовность подчинить её интересам свои частные интересы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04974" y="2543176"/>
            <a:ext cx="9096376" cy="314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40"/>
              </a:lnSpc>
              <a:spcAft>
                <a:spcPts val="2250"/>
              </a:spcAft>
            </a:pPr>
            <a:r>
              <a:rPr lang="ru-RU" b="1" dirty="0" smtClean="0">
                <a:solidFill>
                  <a:srgbClr val="55555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070" y="0"/>
            <a:ext cx="1249807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1171575"/>
            <a:ext cx="10229850" cy="5421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25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Гражданственность</a:t>
            </a:r>
          </a:p>
          <a:p>
            <a:pPr algn="ctr">
              <a:spcAft>
                <a:spcPts val="225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осознание себя гражданином страны, соответствующее этому поведение, готовность активно содействовать процветанию страны, готовность отстаивать и защищать от всяких посягательств её права и интересы.</a:t>
            </a:r>
            <a:endParaRPr lang="ru-RU" sz="2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225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Гражданственность подразумевает способность пользоваться своими правами и исполнять свои обязанности в личных интересах и на благо общества, мыслить и действовать государственно.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Прямоугольник 4"/>
          <p:cNvSpPr/>
          <p:nvPr/>
        </p:nvSpPr>
        <p:spPr>
          <a:xfrm>
            <a:off x="838200" y="628650"/>
            <a:ext cx="10515600" cy="246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патриотического воспитания - развитие в российском обществе высокой социальной активности, гражданской ответственности, духовности, становление граждан, обладающих позитивными ценностями и качествами, способных проявить их в созидательном процессе в интересах Отечества, укрепления государства, обеспечения его жизненно важных интересов и устойчивого развития.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88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782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71550"/>
            <a:ext cx="10515600" cy="520541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 современном этапе развития нашего общества достижение указанной цели осуществляется через решение следующих задач: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утверждение в обществе, в сознании и чувствах граждан социально значимых патриотических ценностей, взглядов и убеждений, уважения к культурному и историческому прошлому России, к традициям, повышение престижа государственной, особенно военной, службы;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создание и обеспечение реализации возможностей для более активного вовлечения граждан в решение социально-экономических, культурных, правовых, экологических и других проблем;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воспитание граждан в духе уважения к Конституции Российской Федерации, законности, нормам общественной и коллективной жизни, создание условий для обеспечения реализации конституционных прав человека и его обязанностей, гражданского, профессионального и воинского долга;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5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892300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гражданам чувства гордости, глубокого уважения и почитания символов государства - Герба, Флага, Гимна Российской Федерации, другой российской символики и исторических святынь Отечества</a:t>
            </a: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257300"/>
            <a:ext cx="9991724" cy="4219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4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усиления патриотической направленности телевидения, радио и других средств массовой информации при освещении событий и явлений общественной жизни, активное противодействие </a:t>
            </a:r>
            <a:r>
              <a:rPr lang="ru-RU" sz="2400" b="1" dirty="0" err="1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антипатриотизму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манипулированию информацией, пропаганде образцов массовой культуры, основанных на культе насилия, искажению и фальсификации истории Отечества;</a:t>
            </a:r>
            <a:endParaRPr lang="ru-RU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4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расовой, национальной, религиозной терпимости, развитие дружеских отношений между народами.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2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378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inherit</vt:lpstr>
      <vt:lpstr>Symbol</vt:lpstr>
      <vt:lpstr>Tahoma</vt:lpstr>
      <vt:lpstr>Times New Roman</vt:lpstr>
      <vt:lpstr>Тема Office</vt:lpstr>
      <vt:lpstr>Муниципальное бюджетное дошкольное образовательное учреждение муниципального образования город Краснодар «Центр развития ребенка – детский сад «Русалочка»   Патриотизм.  Традиционное и современное.  </vt:lpstr>
      <vt:lpstr> Мораль и нравственность. Это синонимы, но есть некоторое различие в значениях слов. Мораль – это общие принципы, законы поведения человека, выработанные человечеством в процессе его развития, его представления о добре и зле. Нравственность – это практические принципы, по которым живёт человек, степень усвоения личностью моральных ценностей общества и практическое следование им в повседневной жизни. </vt:lpstr>
      <vt:lpstr>Презентация PowerPoint</vt:lpstr>
      <vt:lpstr>Презентация PowerPoint</vt:lpstr>
      <vt:lpstr>Гуманизм  утверждает ценность человека как личности, его право на свободу, счастье, развитие, проявление своих способностей. В его основе лежит убеждение в безграничных возможностях человека, в его способности к самосовершенствованию, идея о праве человека на счастье.  Патриотизм  (от лат. родина, отчество) – чувство любви к родине и преданности ей, готовность подчинить её интересам свои частные интересы. </vt:lpstr>
      <vt:lpstr>Презентация PowerPoint</vt:lpstr>
      <vt:lpstr>Презентация PowerPoint</vt:lpstr>
      <vt:lpstr>Презентация PowerPoint</vt:lpstr>
      <vt:lpstr>привитие гражданам чувства гордости, глубокого уважения и почитания символов государства - Герба, Флага, Гимна Российской Федерации, другой российской символики и исторических святынь Отечества;  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город Краснодар «Центр развития ребенка – детский сад «Русалочка»   Патриотизм.  Традиционное и современное.  Подготовлено  педагогом-психологом Бычковас Л.В.</dc:title>
  <dc:creator>Пользователь Windows</dc:creator>
  <cp:lastModifiedBy>Пользователь Windows</cp:lastModifiedBy>
  <cp:revision>11</cp:revision>
  <dcterms:created xsi:type="dcterms:W3CDTF">2020-04-08T17:20:37Z</dcterms:created>
  <dcterms:modified xsi:type="dcterms:W3CDTF">2020-04-08T19:16:09Z</dcterms:modified>
</cp:coreProperties>
</file>