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8" r:id="rId2"/>
    <p:sldId id="257" r:id="rId3"/>
    <p:sldId id="277" r:id="rId4"/>
    <p:sldId id="278" r:id="rId5"/>
    <p:sldId id="279" r:id="rId6"/>
    <p:sldId id="281" r:id="rId7"/>
    <p:sldId id="282" r:id="rId8"/>
    <p:sldId id="283" r:id="rId9"/>
    <p:sldId id="284" r:id="rId10"/>
    <p:sldId id="299" r:id="rId11"/>
    <p:sldId id="301" r:id="rId12"/>
    <p:sldId id="30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EE9640F-C585-45D8-B9A9-AD361C90AC4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06F4C34-87C7-44D8-B42B-F91A29AA0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12.xml"/><Relationship Id="rId7" Type="http://schemas.openxmlformats.org/officeDocument/2006/relationships/slide" Target="slide3.xml"/><Relationship Id="rId12" Type="http://schemas.openxmlformats.org/officeDocument/2006/relationships/slide" Target="slide1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6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0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00043"/>
            <a:ext cx="8458200" cy="357189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Подготовил преподаватель ОГАПОУ «ШТПТ» </a:t>
            </a:r>
            <a:r>
              <a:rPr lang="ru-RU" sz="1800" b="1" dirty="0" err="1" smtClean="0"/>
              <a:t>Подлесная</a:t>
            </a:r>
            <a:r>
              <a:rPr lang="ru-RU" sz="1800" b="1" dirty="0" smtClean="0"/>
              <a:t> О.А.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58200" cy="214314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КЛАСТЕР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00430" y="2357430"/>
            <a:ext cx="214314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Первая мировая война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2428868"/>
            <a:ext cx="171451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hlinkClick r:id="rId2" action="ppaction://hlinksldjump"/>
              </a:rPr>
              <a:t>Повод к войне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285992"/>
            <a:ext cx="185738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hlinkClick r:id="rId3" action="ppaction://hlinksldjump"/>
              </a:rPr>
              <a:t>Окончание войны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85852" y="1500174"/>
            <a:ext cx="207170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4" action="ppaction://hlinksldjump"/>
              </a:rPr>
              <a:t>Версальско-Вашингтонская система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00298" y="928670"/>
            <a:ext cx="207170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5" action="ppaction://hlinksldjump"/>
              </a:rPr>
              <a:t>Рассматриваемые вопросы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72132" y="1571612"/>
            <a:ext cx="200026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6" action="ppaction://hlinksldjump"/>
              </a:rPr>
              <a:t>Причины войны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43438" y="1000108"/>
            <a:ext cx="228601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 action="ppaction://hlinksldjump"/>
              </a:rPr>
              <a:t>Военно-политические блоки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357290" y="3714752"/>
            <a:ext cx="200026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8" action="ppaction://hlinksldjump"/>
              </a:rPr>
              <a:t>Военные действия 1916г.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786050" y="4357694"/>
            <a:ext cx="157163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9" action="ppaction://hlinksldjump"/>
              </a:rPr>
              <a:t>Военные действия 1915г.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429124" y="4429132"/>
            <a:ext cx="164307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hlinkClick r:id="rId10" action="ppaction://hlinksldjump"/>
              </a:rPr>
              <a:t>Военные действия 1914г.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572132" y="3714752"/>
            <a:ext cx="250033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hlinkClick r:id="rId11" action="ppaction://hlinksldjump"/>
              </a:rPr>
              <a:t>Хронология событий приведших к войне</a:t>
            </a:r>
            <a:endParaRPr lang="ru-RU" sz="1100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8" idx="5"/>
            <a:endCxn id="4" idx="1"/>
          </p:cNvCxnSpPr>
          <p:nvPr/>
        </p:nvCxnSpPr>
        <p:spPr>
          <a:xfrm rot="16200000" flipH="1">
            <a:off x="3186729" y="1855414"/>
            <a:ext cx="494989" cy="760126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9" idx="4"/>
          </p:cNvCxnSpPr>
          <p:nvPr/>
        </p:nvCxnSpPr>
        <p:spPr>
          <a:xfrm rot="16200000" flipH="1">
            <a:off x="3482570" y="1553753"/>
            <a:ext cx="857256" cy="75009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1" idx="3"/>
            <a:endCxn id="4" idx="0"/>
          </p:cNvCxnSpPr>
          <p:nvPr/>
        </p:nvCxnSpPr>
        <p:spPr>
          <a:xfrm rot="5400000">
            <a:off x="4340353" y="1719564"/>
            <a:ext cx="869513" cy="40621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3"/>
          </p:cNvCxnSpPr>
          <p:nvPr/>
        </p:nvCxnSpPr>
        <p:spPr>
          <a:xfrm rot="5400000">
            <a:off x="5344821" y="1908625"/>
            <a:ext cx="247495" cy="792993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6" idx="3"/>
            <a:endCxn id="4" idx="2"/>
          </p:cNvCxnSpPr>
          <p:nvPr/>
        </p:nvCxnSpPr>
        <p:spPr>
          <a:xfrm>
            <a:off x="3214678" y="2607463"/>
            <a:ext cx="285752" cy="178595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4" idx="6"/>
            <a:endCxn id="5" idx="1"/>
          </p:cNvCxnSpPr>
          <p:nvPr/>
        </p:nvCxnSpPr>
        <p:spPr>
          <a:xfrm flipV="1">
            <a:off x="5643570" y="2714620"/>
            <a:ext cx="500066" cy="7143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4" idx="3"/>
            <a:endCxn id="12" idx="7"/>
          </p:cNvCxnSpPr>
          <p:nvPr/>
        </p:nvCxnSpPr>
        <p:spPr>
          <a:xfrm rot="5400000">
            <a:off x="3069110" y="3084656"/>
            <a:ext cx="740688" cy="749664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3357554" y="3500438"/>
            <a:ext cx="1214446" cy="500066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14" idx="0"/>
          </p:cNvCxnSpPr>
          <p:nvPr/>
        </p:nvCxnSpPr>
        <p:spPr>
          <a:xfrm rot="16200000" flipH="1">
            <a:off x="4446983" y="3625454"/>
            <a:ext cx="1285884" cy="321471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" idx="5"/>
            <a:endCxn id="15" idx="0"/>
          </p:cNvCxnSpPr>
          <p:nvPr/>
        </p:nvCxnSpPr>
        <p:spPr>
          <a:xfrm rot="16200000" flipH="1">
            <a:off x="5763201" y="2655656"/>
            <a:ext cx="625608" cy="1492583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1214414" y="3000372"/>
            <a:ext cx="164307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 smtClean="0">
                <a:solidFill>
                  <a:schemeClr val="tx1"/>
                </a:solidFill>
                <a:hlinkClick r:id="rId12" action="ppaction://hlinksldjump"/>
              </a:rPr>
              <a:t>Брест-Литовский</a:t>
            </a:r>
            <a:r>
              <a:rPr lang="ru-RU" sz="1100" b="1" dirty="0" smtClean="0">
                <a:solidFill>
                  <a:schemeClr val="tx1"/>
                </a:solidFill>
                <a:hlinkClick r:id="rId12" action="ppaction://hlinksldjump"/>
              </a:rPr>
              <a:t> мир</a:t>
            </a:r>
            <a:endParaRPr lang="ru-RU" sz="1100" b="1" dirty="0">
              <a:solidFill>
                <a:schemeClr val="tx1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2786050" y="2928934"/>
            <a:ext cx="785818" cy="454936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ТПТ\Desktop\в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ШТПТ\Desktop\к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974" y="363536"/>
            <a:ext cx="7596171" cy="5689401"/>
          </a:xfrm>
          <a:prstGeom prst="rect">
            <a:avLst/>
          </a:prstGeom>
          <a:noFill/>
        </p:spPr>
      </p:pic>
      <p:pic>
        <p:nvPicPr>
          <p:cNvPr id="3075" name="Picture 3" descr="C:\Users\ШТПТ\Desktop\бм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722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ШТПТ\Desktop\к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64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42852"/>
            <a:ext cx="680084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Рассматриваемые вопросы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Узнать - как разворачивались события на фронтах первой мировой войны, итоги военных компаний;</a:t>
            </a:r>
          </a:p>
          <a:p>
            <a:r>
              <a:rPr lang="ru-RU" dirty="0" smtClean="0"/>
              <a:t>Как были сорваны планы германского командования,  частности план молниеносной войны;</a:t>
            </a:r>
          </a:p>
          <a:p>
            <a:r>
              <a:rPr lang="ru-RU" dirty="0" smtClean="0"/>
              <a:t>Как складывались отношения России с союзниками;</a:t>
            </a:r>
          </a:p>
          <a:p>
            <a:r>
              <a:rPr lang="ru-RU" dirty="0" smtClean="0"/>
              <a:t>Как действия русской армии влияли на ход войны;</a:t>
            </a:r>
          </a:p>
          <a:p>
            <a:r>
              <a:rPr lang="ru-RU" dirty="0" smtClean="0"/>
              <a:t>Как в сознании русских солдат и офицеров сосуществовали патриотические устремления, готовность к самопожертвованию и представления о бессмысленности, ненужности огромных потерь.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ТПТ\Desktop\Первая мировая война\Первая мировая война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04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ТПТ\Desktop\Первая мировая война\Первая мировая война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21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ШТПТ\Desktop\Первая мировая война\Первая мировая война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21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25112"/>
          </a:xfrm>
        </p:spPr>
        <p:txBody>
          <a:bodyPr>
            <a:noAutofit/>
          </a:bodyPr>
          <a:lstStyle/>
          <a:p>
            <a:r>
              <a:rPr lang="ru-RU" sz="2400" dirty="0" smtClean="0"/>
              <a:t>28 июня Убийство Франца Фердинанда</a:t>
            </a:r>
          </a:p>
          <a:p>
            <a:r>
              <a:rPr lang="ru-RU" sz="2400" dirty="0" smtClean="0"/>
              <a:t>Июнь 1914 года Германия и Австро-Венгрия решаются пойти на риск войны в Европе</a:t>
            </a:r>
          </a:p>
          <a:p>
            <a:r>
              <a:rPr lang="ru-RU" sz="2400" dirty="0" smtClean="0"/>
              <a:t>10 июля (23) июля Австро-Венгрия предъявила Сербии ультиматум</a:t>
            </a:r>
          </a:p>
          <a:p>
            <a:r>
              <a:rPr lang="ru-RU" sz="2400" dirty="0" smtClean="0"/>
              <a:t>13 июля (28) июля Австро-Венгрия объявляет войну Сербии</a:t>
            </a:r>
          </a:p>
          <a:p>
            <a:r>
              <a:rPr lang="ru-RU" sz="2400" dirty="0" smtClean="0"/>
              <a:t>1 августа в ответ на отказ России прекратить мобилизацию Германия объявляет ей войну</a:t>
            </a:r>
          </a:p>
          <a:p>
            <a:r>
              <a:rPr lang="ru-RU" sz="2400" dirty="0" smtClean="0"/>
              <a:t>3 августа Германия объявляет войну Франции</a:t>
            </a:r>
            <a:r>
              <a:rPr lang="en-US" sz="2400" dirty="0" smtClean="0"/>
              <a:t>, </a:t>
            </a:r>
            <a:r>
              <a:rPr lang="ru-RU" sz="2400" dirty="0" smtClean="0"/>
              <a:t>ее войска вторгаются на территорию Бельгии</a:t>
            </a:r>
          </a:p>
          <a:p>
            <a:r>
              <a:rPr lang="ru-RU" sz="2400" dirty="0" smtClean="0"/>
              <a:t>4 августа Англия объявляет войну Германии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ШТПТ\Desktop\Первая мировая война\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ШТПТ\Desktop\Первая мировая война\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ШТПТ\Desktop\Первая мировая война\0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355</TotalTime>
  <Words>184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Подготовил преподаватель ОГАПОУ «ШТПТ» Подлесная О.А.</vt:lpstr>
      <vt:lpstr>                      Рассматриваемые вопросы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мировая война</dc:title>
  <dc:creator>ШТПТ</dc:creator>
  <cp:lastModifiedBy>ШТПТ</cp:lastModifiedBy>
  <cp:revision>79</cp:revision>
  <dcterms:created xsi:type="dcterms:W3CDTF">2020-03-03T10:18:17Z</dcterms:created>
  <dcterms:modified xsi:type="dcterms:W3CDTF">2020-04-09T10:20:11Z</dcterms:modified>
</cp:coreProperties>
</file>