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D89A3-96FD-4BDC-A6A6-63CE0DF74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F62CA-FD40-41B4-9F29-250E74BF1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6853C-4DC9-48EE-A343-F8D28F1A6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9CE6D-D062-4DD5-93F0-AB208A7091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411A0-85C1-4643-BFEE-96E20D687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BE56E-E6A5-46C6-88A1-919D269F3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F8EDE-52F0-40AB-855E-02BF18802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2517D-71DB-4015-BCE2-72A665904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4A664-3207-4024-8E17-CBD7B8CFE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E9395-D4E7-4996-8FA2-7504F7A2E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A37FE-BE3F-4762-94DC-C172113BC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0D148EED-AE8F-4E2A-BA6D-F95E4C7A7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YkzNQEpIU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Плетение украшения из бисера на руку</a:t>
            </a:r>
            <a:endParaRPr lang="ru-RU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ru-RU" smtClean="0"/>
          </a:p>
          <a:p>
            <a:pPr marR="0" eaLnBrk="1" hangingPunct="1"/>
            <a:r>
              <a:rPr lang="ru-RU" smtClean="0"/>
              <a:t>Подготовила: </a:t>
            </a:r>
          </a:p>
          <a:p>
            <a:pPr marR="0" eaLnBrk="1" hangingPunct="1"/>
            <a:r>
              <a:rPr lang="ru-RU" smtClean="0"/>
              <a:t>Педагог д.о. Жарикова И.В.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cap="all" dirty="0" smtClean="0"/>
              <a:t>ПЛЕТЕНИЕ ФЕНЕЧКИ «КРЕСТИКОМ»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618038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Алгоритм изготовления браслета таков: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Берем две нити (не берите слишком короткую нитку, иначе она быстро у вас кончится, а работа еще не будет закончена). На каждую крепим иглу. Если у вас леска, игла не понадобится.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На правую иголочку нанизываем 4 бисерины и проталкиваем их к середине нити.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Через последнюю (четвертую) бисеринку продеваем иглу с левой нитью. Сделать так, чтобы это было накрест. В таком случае, у вас две иголочки поменялись местами. Чтобы их не путать, вы можете краешек слегка подкрасить лаком для ногтей в контрастные цвета.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На левую иголку набрать 1 бисеринку, а на правую – две.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Левую иголку пропустите через последнюю (седьмую) бисеринку накрест.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Плетите браслет до нужной вам длины.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5800" y="704850"/>
            <a:ext cx="381000" cy="2857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8458200" y="1935163"/>
            <a:ext cx="228600" cy="19510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2" descr="https://masterbisera.com/wp-content/uploads/2018/06/Pletenie-fenechki-iz-bisera-tehnikoj-krestik-Shema-1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457200"/>
            <a:ext cx="82772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1000" y="4343400"/>
            <a:ext cx="7915275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000" cap="all" dirty="0">
                <a:latin typeface="+mn-lt"/>
                <a:cs typeface="+mn-cs"/>
              </a:rPr>
              <a:t>Д</a:t>
            </a:r>
            <a:r>
              <a:rPr lang="ru-RU" sz="2000" dirty="0">
                <a:latin typeface="+mn-lt"/>
                <a:cs typeface="+mn-cs"/>
              </a:rPr>
              <a:t>ля того чтобы вам было понятнее как это нужно сделать, </a:t>
            </a:r>
          </a:p>
          <a:p>
            <a:pPr eaLnBrk="0" hangingPunct="0">
              <a:defRPr/>
            </a:pPr>
            <a:r>
              <a:rPr lang="ru-RU" sz="2000" dirty="0">
                <a:latin typeface="+mn-lt"/>
                <a:cs typeface="+mn-cs"/>
              </a:rPr>
              <a:t>вы можете скопировать эту ссылку</a:t>
            </a:r>
            <a:r>
              <a:rPr lang="ru-RU" sz="2000" cap="all" dirty="0">
                <a:latin typeface="+mn-lt"/>
                <a:cs typeface="+mn-cs"/>
              </a:rPr>
              <a:t> </a:t>
            </a:r>
          </a:p>
          <a:p>
            <a:pPr eaLnBrk="0" hangingPunct="0">
              <a:defRPr/>
            </a:pPr>
            <a:r>
              <a:rPr lang="en-US" dirty="0">
                <a:cs typeface="+mn-cs"/>
                <a:hlinkClick r:id="rId3"/>
              </a:rPr>
              <a:t>https://www.youtube.com/watch?v=SGYkzNQEpIU</a:t>
            </a:r>
            <a:r>
              <a:rPr lang="ru-RU" dirty="0">
                <a:cs typeface="+mn-cs"/>
              </a:rPr>
              <a:t>  </a:t>
            </a:r>
            <a:r>
              <a:rPr lang="ru-RU" sz="2000" dirty="0">
                <a:latin typeface="+mn-lt"/>
                <a:cs typeface="+mn-cs"/>
              </a:rPr>
              <a:t>вставить ссылку в браузер и посмотреть мастер класс по плетению </a:t>
            </a:r>
            <a:r>
              <a:rPr lang="ru-RU" sz="2000" dirty="0" err="1">
                <a:latin typeface="+mn-lt"/>
                <a:cs typeface="+mn-cs"/>
              </a:rPr>
              <a:t>фенечки</a:t>
            </a:r>
            <a:r>
              <a:rPr lang="ru-RU" sz="2000" dirty="0">
                <a:latin typeface="+mn-lt"/>
                <a:cs typeface="+mn-cs"/>
              </a:rPr>
              <a:t> крестиком.</a:t>
            </a:r>
            <a:endParaRPr lang="ru-RU" sz="2000" cap="all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Когда ваша работа достигла нужного размера вам нужно закрепить нить.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429000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Лучшим способом зафиксировать нить считается его вплетение в работу. Для этого надо продеть нить через несколько бисерин последнего ряда, и завязать нити на узелок, так чтобы их не было заметно. Теперь можно отрезать нить. И ваша работа готова.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10600" y="704850"/>
            <a:ext cx="76200" cy="4381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2514600" y="1828800"/>
            <a:ext cx="6172200" cy="106363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4097" name="Picture 1" descr="C:\Users\виктор\Downloads\IMG_20200409_1352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04800"/>
            <a:ext cx="5105400" cy="381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виктор\Downloads\IMG_20200409_135343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5400" y="1676400"/>
            <a:ext cx="3784146" cy="5058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/>
              <a:t>Ваша работа выполнена!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24800" y="1935163"/>
            <a:ext cx="762000" cy="350837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29698" name="Picture 2" descr="C:\Users\виктор\Downloads\IMG_20200409_1354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24000"/>
            <a:ext cx="3352800" cy="4482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 descr="C:\Users\виктор\Downloads\IMG_20200409_1405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1070" y="1524000"/>
            <a:ext cx="336293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286000" y="281940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latin typeface="+mn-lt"/>
                <a:cs typeface="+mn-cs"/>
              </a:rPr>
              <a:t>Делитесь своими работами</a:t>
            </a:r>
          </a:p>
          <a:p>
            <a:pPr algn="ctr" eaLnBrk="0" hangingPunct="0">
              <a:defRPr/>
            </a:pPr>
            <a:r>
              <a:rPr lang="ru-RU" sz="2400" b="1" dirty="0">
                <a:latin typeface="+mn-lt"/>
                <a:cs typeface="+mn-cs"/>
              </a:rPr>
              <a:t>Что получилось у вас?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33400" y="182880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rgbClr val="FF0000"/>
                </a:solidFill>
              </a:rPr>
              <a:t>Спасибо за внимание!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81600" y="1935163"/>
            <a:ext cx="3505200" cy="427037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6148" name="AutoShape 2" descr="https://ic.pics.livejournal.com/heidin/48372427/2534/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pic>
        <p:nvPicPr>
          <p:cNvPr id="6149" name="Picture 4" descr="https://ic.pics.livejournal.com/heidin/48372427/2534/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77875"/>
            <a:ext cx="9144000" cy="60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905000" y="76200"/>
            <a:ext cx="5334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800" b="1" dirty="0" err="1">
                <a:solidFill>
                  <a:srgbClr val="FF0000"/>
                </a:solidFill>
                <a:latin typeface="+mn-lt"/>
                <a:cs typeface="+mn-cs"/>
              </a:rPr>
              <a:t>Фенечки</a:t>
            </a:r>
            <a:endParaRPr lang="ru-RU" sz="48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982200" y="5486400"/>
            <a:ext cx="1295400" cy="9144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52400" y="304800"/>
            <a:ext cx="8229600" cy="4389438"/>
          </a:xfrm>
        </p:spPr>
        <p:txBody>
          <a:bodyPr/>
          <a:lstStyle/>
          <a:p>
            <a:pPr eaLnBrk="1" hangingPunct="1"/>
            <a:r>
              <a:rPr lang="ru-RU" b="1" smtClean="0"/>
              <a:t>Фенечка</a:t>
            </a:r>
            <a:r>
              <a:rPr lang="ru-RU" smtClean="0"/>
              <a:t> — браслет ручной работы из бисера, кожезаменителя, шнурков, лент, ниток или кожи.</a:t>
            </a:r>
          </a:p>
          <a:p>
            <a:pPr eaLnBrk="1" hangingPunct="1"/>
            <a:r>
              <a:rPr lang="ru-RU" smtClean="0"/>
              <a:t>Фенечка или браслет дружбы — это браслет, который является символом дружбы. </a:t>
            </a:r>
          </a:p>
          <a:p>
            <a:pPr eaLnBrk="1" hangingPunct="1"/>
            <a:r>
              <a:rPr lang="ru-RU" smtClean="0"/>
              <a:t>Сегодня этот аксессуар снова в моде, так что украшение можно все чаще увидеть на руках подростков и молодых девушек. Даже женщины, предпочитающие строгий стиль, носят этот аксессуар в отпуске.</a:t>
            </a:r>
          </a:p>
        </p:txBody>
      </p:sp>
      <p:pic>
        <p:nvPicPr>
          <p:cNvPr id="7172" name="Picture 2" descr="https://avatars.mds.yandex.net/get-zen_doc/101122/pub_5bf781dae6a7b500aae4bbb9_5bf7828d13b7d100aa9bb7ba/scale_24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91000" y="4044950"/>
            <a:ext cx="495300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 flipH="1">
            <a:off x="8686800" y="762000"/>
            <a:ext cx="46038" cy="10858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1265238"/>
          </a:xfrm>
        </p:spPr>
        <p:txBody>
          <a:bodyPr/>
          <a:lstStyle/>
          <a:p>
            <a:pPr eaLnBrk="1" hangingPunct="1"/>
            <a:r>
              <a:rPr lang="ru-RU" smtClean="0"/>
              <a:t>Самые распространнёные техники плетения фенечек – это крестик, цветок, полотно. </a:t>
            </a:r>
          </a:p>
          <a:p>
            <a:pPr eaLnBrk="1" hangingPunct="1"/>
            <a:endParaRPr lang="ru-RU" b="1" smtClean="0"/>
          </a:p>
          <a:p>
            <a:pPr eaLnBrk="1" hangingPunct="1"/>
            <a:endParaRPr lang="ru-RU" b="1" smtClean="0"/>
          </a:p>
          <a:p>
            <a:pPr eaLnBrk="1" hangingPunct="1"/>
            <a:endParaRPr lang="ru-RU" smtClean="0"/>
          </a:p>
        </p:txBody>
      </p:sp>
      <p:pic>
        <p:nvPicPr>
          <p:cNvPr id="8196" name="Picture 2" descr="https://avatars.mds.yandex.net/get-zen_doc/1222384/pub_5bf781dae6a7b500aae4bbb9_5bf78297e3445200a9d2f2d4/scale_24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19200"/>
            <a:ext cx="381000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https://avatars.mds.yandex.net/get-zen_doc/1209300/pub_5bf781dae6a7b500aae4bbb9_5bf78298e6a7b500aae4bbbe/scale_24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0" y="3124200"/>
            <a:ext cx="5334000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3657600"/>
            <a:ext cx="3810000" cy="25860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ru-RU" dirty="0">
                <a:latin typeface="+mn-lt"/>
                <a:cs typeface="+mn-cs"/>
              </a:rPr>
              <a:t>Рисунок можно сделать и более сложным. Вот несколько интересных схем </a:t>
            </a:r>
            <a:r>
              <a:rPr lang="ru-RU" dirty="0" err="1">
                <a:latin typeface="+mn-lt"/>
                <a:cs typeface="+mn-cs"/>
              </a:rPr>
              <a:t>бисероплетения</a:t>
            </a:r>
            <a:r>
              <a:rPr lang="ru-RU" dirty="0">
                <a:latin typeface="+mn-lt"/>
                <a:cs typeface="+mn-cs"/>
              </a:rPr>
              <a:t>: рисунок получится интересным, а технику может освоить даже новичок.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67200" y="1676400"/>
            <a:ext cx="41148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5400" b="1" dirty="0">
                <a:solidFill>
                  <a:srgbClr val="FF0000"/>
                </a:solidFill>
                <a:latin typeface="+mj-lt"/>
                <a:cs typeface="+mn-cs"/>
              </a:rPr>
              <a:t>Крестик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FF0000"/>
                </a:solidFill>
              </a:rPr>
              <a:t>Цветок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981200" y="1935163"/>
            <a:ext cx="6705600" cy="24082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4" descr="https://avatars.mds.yandex.net/get-zen_doc/29485/pub_5bf781dae6a7b500aae4bbb9_5bf782939cce7200aed03b2c/scale_24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1219200"/>
            <a:ext cx="4459288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2" descr="https://avatars.mds.yandex.net/get-zen_doc/230574/pub_5bf781dae6a7b500aae4bbb9_5bf78293cd1ead00ae384457/scale_24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3400" y="2971800"/>
            <a:ext cx="4648200" cy="320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4" descr="https://avatars.mds.yandex.net/get-zen_doc/22526/pub_5bf781dae6a7b500aae4bbb9_5bf78293555d8500a982639a/scale_24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" y="3200400"/>
            <a:ext cx="3581400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FF0000"/>
                </a:solidFill>
              </a:rPr>
              <a:t>Полотно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3810000" y="1935163"/>
            <a:ext cx="4876800" cy="8080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https://avatars.mds.yandex.net/get-zen_doc/147743/pub_5bf781dae6a7b500aae4bbb9_5bf78294d238aa00aac5424c/scale_24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" y="1143000"/>
            <a:ext cx="31353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4" descr="https://avatars.mds.yandex.net/get-zen_doc/98843/pub_5bf781dae6a7b500aae4bbb9_5bf782969cce7200aed03b2e/scale_24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1295400"/>
            <a:ext cx="4267200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https://avatars.mds.yandex.net/get-zen_doc/1368767/pub_5bf781dae6a7b500aae4bbb9_5bf782961cbbfb00aa938eb7/scale_12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81600" y="4038600"/>
            <a:ext cx="35925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Прямоугольник 6"/>
          <p:cNvSpPr>
            <a:spLocks noChangeArrowheads="1"/>
          </p:cNvSpPr>
          <p:nvPr/>
        </p:nvSpPr>
        <p:spPr bwMode="auto">
          <a:xfrm>
            <a:off x="228600" y="4271963"/>
            <a:ext cx="44196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/>
              <a:t>Можно написать на фенечке любое имя, для этого просто построить аналогичную схему на бумаге, где одна клеточка – одна бисерина. Сразу можно определиться с цветом и фактурой. Это поможет сплести полотно достаточно быстро и не ошибиться, когда и сколько бисеринок нужно подплести.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839200" cy="16002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Мы будем плести фенечку в простой технике «Крестик», т.к. она подходит для новичков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438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Для этого необходимо приготовить несколько материалов: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dirty="0" smtClean="0"/>
              <a:t>Бисер (можете играть цветами и сделать работу не однотонной, а яркой и оригинальной). 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dirty="0" smtClean="0"/>
              <a:t>Леска, нить, мулине – то, на что вы будете нанизывать бисеринки.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dirty="0" smtClean="0"/>
              <a:t>Игла с тонким ушком.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dirty="0" smtClean="0"/>
              <a:t>Ножницы.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FF0000"/>
                </a:solidFill>
              </a:rPr>
              <a:t>Техника безопасности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Помните!</a:t>
            </a:r>
            <a:endParaRPr lang="ru-RU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все материалы и инструменты нужно хранить в шкатулке или в специальной коробочке;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для хранения иголок, булавок использовать только игольницу;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При работе:</a:t>
            </a:r>
            <a:endParaRPr lang="ru-RU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аккуратно обращаться с материалами и инструментами;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не вкалывать в одежду булавки и иголки (использовать только игольницу);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нить, леску и проволоку  обрезать только ножницами (руками и зубами не рвать!);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для защиты пальцев использовать наперсток;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ножницы класть только с сомкнутыми лезвиями;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ножницы передавать только с сомкнутыми лезвиями и кольцами вперед;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бисер из пакетиков (баночек) высыпать в отдельные крышечки по чуть-чуть, чтобы не просыпать большое количество бисера, на котором можно поскользнуться;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через каждые полчаса работы нужно 15 минут отдохнуть (для защиты зрения).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 flipH="1">
            <a:off x="8915400" y="457200"/>
            <a:ext cx="46038" cy="838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После окончания работы:</a:t>
            </a:r>
            <a:endParaRPr lang="ru-RU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проверить количество иголок и булавок в игольнице (их должно быть столько же, сколько было в начале работы);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сломанные иглы, булавки нужно аккуратно завернуть в бумагу и выбросить в мусорное ведро;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инструменты и материалы убрать в шкатулку (коробку).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 </a:t>
            </a:r>
            <a:r>
              <a:rPr lang="ru-RU" b="1" dirty="0" smtClean="0">
                <a:solidFill>
                  <a:srgbClr val="FF0000"/>
                </a:solidFill>
              </a:rPr>
              <a:t>Помните!</a:t>
            </a:r>
            <a:endParaRPr lang="ru-RU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детям 6-8 лет можно работать с бисером не более 40 минут;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детям 9-11 лет - не более часа;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- детям 12-16 лет не более полутора часов.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512</Words>
  <Application>Microsoft Office PowerPoint</Application>
  <PresentationFormat>Экран (4:3)</PresentationFormat>
  <Paragraphs>60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Constantia</vt:lpstr>
      <vt:lpstr>Wingdings 2</vt:lpstr>
      <vt:lpstr>Поток</vt:lpstr>
      <vt:lpstr>Плетение украшения из бисера на руку</vt:lpstr>
      <vt:lpstr>Слайд 2</vt:lpstr>
      <vt:lpstr>Слайд 3</vt:lpstr>
      <vt:lpstr>Слайд 4</vt:lpstr>
      <vt:lpstr>Цветок</vt:lpstr>
      <vt:lpstr>Полотно</vt:lpstr>
      <vt:lpstr>Мы будем плести фенечку в простой технике «Крестик», т.к. она подходит для новичков</vt:lpstr>
      <vt:lpstr>Техника безопасности</vt:lpstr>
      <vt:lpstr>Слайд 9</vt:lpstr>
      <vt:lpstr>ПЛЕТЕНИЕ ФЕНЕЧКИ «КРЕСТИКОМ»</vt:lpstr>
      <vt:lpstr>Слайд 11</vt:lpstr>
      <vt:lpstr>Когда ваша работа достигла нужного размера вам нужно закрепить нить.</vt:lpstr>
      <vt:lpstr>Слайд 13</vt:lpstr>
      <vt:lpstr>Ваша работа выполнена!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виктор</dc:creator>
  <cp:lastModifiedBy>виктор</cp:lastModifiedBy>
  <cp:revision>22</cp:revision>
  <cp:lastPrinted>1601-01-01T00:00:00Z</cp:lastPrinted>
  <dcterms:created xsi:type="dcterms:W3CDTF">2020-04-09T07:34:20Z</dcterms:created>
  <dcterms:modified xsi:type="dcterms:W3CDTF">2020-04-09T15:05:16Z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