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8" r:id="rId3"/>
    <p:sldId id="260" r:id="rId4"/>
    <p:sldId id="256" r:id="rId5"/>
    <p:sldId id="262" r:id="rId6"/>
    <p:sldId id="261" r:id="rId7"/>
    <p:sldId id="257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1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35D47-11F4-4306-AB48-E44577303878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5A2E0-D3BC-4C3C-8DF4-AC359508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692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35D47-11F4-4306-AB48-E44577303878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5A2E0-D3BC-4C3C-8DF4-AC359508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276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35D47-11F4-4306-AB48-E44577303878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5A2E0-D3BC-4C3C-8DF4-AC359508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38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35D47-11F4-4306-AB48-E44577303878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5A2E0-D3BC-4C3C-8DF4-AC359508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898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35D47-11F4-4306-AB48-E44577303878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5A2E0-D3BC-4C3C-8DF4-AC359508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4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35D47-11F4-4306-AB48-E44577303878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5A2E0-D3BC-4C3C-8DF4-AC359508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699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35D47-11F4-4306-AB48-E44577303878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5A2E0-D3BC-4C3C-8DF4-AC359508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540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35D47-11F4-4306-AB48-E44577303878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5A2E0-D3BC-4C3C-8DF4-AC359508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682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35D47-11F4-4306-AB48-E44577303878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5A2E0-D3BC-4C3C-8DF4-AC359508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450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35D47-11F4-4306-AB48-E44577303878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5A2E0-D3BC-4C3C-8DF4-AC359508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61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35D47-11F4-4306-AB48-E44577303878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5A2E0-D3BC-4C3C-8DF4-AC359508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74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35D47-11F4-4306-AB48-E44577303878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5A2E0-D3BC-4C3C-8DF4-AC359508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896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041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795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147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4250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7206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48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60112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2017-04-05T22:15:30Z</dcterms:created>
  <dcterms:modified xsi:type="dcterms:W3CDTF">2017-04-05T22:21:12Z</dcterms:modified>
</cp:coreProperties>
</file>