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9" r:id="rId5"/>
    <p:sldId id="258" r:id="rId6"/>
    <p:sldId id="261" r:id="rId7"/>
    <p:sldId id="262" r:id="rId8"/>
    <p:sldId id="263" r:id="rId9"/>
    <p:sldId id="264" r:id="rId10"/>
    <p:sldId id="265" r:id="rId11"/>
    <p:sldId id="266" r:id="rId12"/>
    <p:sldId id="269" r:id="rId13"/>
    <p:sldId id="268" r:id="rId14"/>
    <p:sldId id="267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работа\рамки\для картотек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99592" y="764704"/>
            <a:ext cx="7502182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Подвижные игры 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в помещении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для родителей с детьми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31640" y="3573016"/>
            <a:ext cx="68407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«Игра – путь детей к познанию мира, в котором они живут и который призваны изменить».</a:t>
            </a:r>
          </a:p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Максим Горький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работа\рамки\для картотек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55576" y="764704"/>
            <a:ext cx="7704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ПОДВИЖНЫЕ ИГРЫ ДЛЯ ДЕТЕЙ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 fontAlgn="base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СТАРШЕЙ ГРУППЫ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(5-6 ЛЕТ)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568" y="1844824"/>
            <a:ext cx="799288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«Сделай фигуру»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base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>Инвентарь</a:t>
            </a:r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записи веселых детских песен («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Чунга-чанга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», «Жили у бабуси два веселых гуся», и т. п.), музыкальный центр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 fontAlgn="base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Мама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ребенок встают на краю комнаты. Мама включает запись песенки на 15-20 секунд. Под музыку мама и ребенок разбегаются по комнате, выполняют танцевальные движении. Когда песенка перестает звучать, игроки останавливаются и принимают какую – либо позу. Каждый старается угадать, что за фигуру показал его напарник, отмечают наиболее удачную позу. Игру можно повторить 3-4 раза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работа\рамки\для картотек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55576" y="764704"/>
            <a:ext cx="7776864" cy="4108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lnSpc>
                <a:spcPct val="150000"/>
              </a:lnSpc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«Кто самый ловкий»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base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>Инвентарь</a:t>
            </a:r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4 детских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стула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(или 4 подставки высотой 20-25 см), 20-24 пластмассовых кубика (ребро кубика 6-8 см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just" fontAlgn="base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одной стороне комнаты становятся 2 стульчика на расстоянии друг от друга 1-1,5 м, мама и ребенок встают около каждого из них. На другой стороне комнаты, напротив первой пары стульев, на расстоянии 3-5 м ставятся другие 2 стульчика. На каждый стульчик кладется по 5-6 кубиков.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По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команде мамы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«Раз, два, не зевай, кубик на пол не роняй!»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игроки берут со стула по одному кубику и быстро идут с ним к другому стулу. Здесь они забирают второй кубик, ставят его на первый и несут оба кубика обратно. Этот путь игроки повторяют еще раз с пирамидкой (башенкой) из трех, а затем и четырех кубиков и т. д. Игру можно повторить 2-3 раза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работа\рамки\для картотек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27584" y="764704"/>
            <a:ext cx="7704856" cy="4252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lnSpc>
                <a:spcPct val="150000"/>
              </a:lnSpc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«Удочка»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base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>Инвентарь</a:t>
            </a:r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Веревка длинной 1,5-2 м, мешочек с песком весом 120-150 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 fontAlgn="base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Мама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встает в центре комнаты, в руках у нее веревка, к которой привязан мешочек с песком – это «удочка». На расстоянии 1,5 – 2 м. от мамы становится ребенок – «рыбка». Мама читает стихотворение:</a:t>
            </a:r>
          </a:p>
          <a:p>
            <a:pPr algn="just" fontAlgn="base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	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веревочку кручу,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base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	Рыбку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я поймать хочу.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base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	Раз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два, не зевай,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base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	Выше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ты подпрыгивай!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Мама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начинает вращать «удочку» как можно ближе к поверхности пола, ребенок подпрыгивает вверх, стараясь, чтобы мешочек не задел его ноги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работа\рамки\для картотек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83568" y="620688"/>
            <a:ext cx="7776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ПОДВИЖНЫЕ ИГРЫ ДЛЯ ДЕТЕЙ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 fontAlgn="base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ПОДГОТОВИТЕЛЬНОЙ К ШКОЛЕ ГРУППЫ (6-7 ЛЕТ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568" y="1268760"/>
            <a:ext cx="806489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«Четыре стихии»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base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>Инвентарь</a:t>
            </a:r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резиновый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мяч диаметром 18-23 см.</a:t>
            </a:r>
          </a:p>
          <a:p>
            <a:pPr algn="just"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Мама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ребенок становятся на расстоянии 1,5 – 2 м друг от друга. В руках у мамы мяч. Она объясняет ребенку, что четыре стихии – это земля, вода, воздух и огонь; на земле живут звери, в воде – рыбы, в воздухе – птицы, в огне не живет никто.</a:t>
            </a:r>
          </a:p>
          <a:p>
            <a:pPr algn="just"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Мама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бросает ребенку мяч и произносит, например слово «земля». Ребенок сразу же кидает мяч обратно маме и называет какого-либо зверя, например зайца. Если мама скажет огонь и бросит ребенку мяч, то его ловить нельзя, от мяча нужно увернуться.</a:t>
            </a:r>
          </a:p>
          <a:p>
            <a:pPr algn="just" fontAlgn="base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	Примечания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base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	1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Мама кидает ребенку мяч несколько раз подряд (3-5), постепенно ускоряя темп.</a:t>
            </a:r>
          </a:p>
          <a:p>
            <a:pPr algn="just" fontAlgn="base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	2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ребенок даст неправильный ответ или затрудниться с ответом, то они с мамой меняются ролями (и наоборот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работа\рамки\для картотек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39552" y="620688"/>
            <a:ext cx="828092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sz="1600" b="1" u="sng" dirty="0" smtClean="0">
                <a:latin typeface="Times New Roman" pitchFamily="18" charset="0"/>
                <a:cs typeface="Times New Roman" pitchFamily="18" charset="0"/>
              </a:rPr>
              <a:t>«У </a:t>
            </a:r>
            <a:r>
              <a:rPr lang="ru-RU" sz="1600" b="1" u="sng" dirty="0" err="1" smtClean="0">
                <a:latin typeface="Times New Roman" pitchFamily="18" charset="0"/>
                <a:cs typeface="Times New Roman" pitchFamily="18" charset="0"/>
              </a:rPr>
              <a:t>Меланьи</a:t>
            </a:r>
            <a:r>
              <a:rPr lang="ru-RU" sz="1600" b="1" u="sng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b="1" u="sng" dirty="0" err="1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1600" b="1" u="sng" dirty="0" smtClean="0">
                <a:latin typeface="Times New Roman" pitchFamily="18" charset="0"/>
                <a:cs typeface="Times New Roman" pitchFamily="18" charset="0"/>
              </a:rPr>
              <a:t> старушки»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base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	Мама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читает стихотворения и показывает движения, которые ребенок повторяет вслед за ней:</a:t>
            </a:r>
          </a:p>
          <a:p>
            <a:pPr algn="just" fontAlgn="base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Меланьи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старушки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«Завязывают платочек» под подбородком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base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Жили в маленькой избушке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Складывают руки «домиком» над головой.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base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Пять сыновей и пять дочерей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Показывают правую ладошку с широко расставленными пальцами, левая рука на пояс, то же – с переменой рук.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base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 все без бровей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Закрывают брови ладонями обеих рук.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base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Вот с такими носами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Движением от носа выпрямляют вперед правую руку, потом – левую.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base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Вот с такими усами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Сложенные вместе пальцы обеих рук помещают под носом, затем руки разводят в стороны.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base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Вот с такими ушами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Выполняют машущие движения кистями рук вперед – назад около ушей.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base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 все с бородой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Движением от подбородка выпрямляют вперед – вниз правую руку, то же - левой рукой.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base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Они не пили, не ели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Подносят ко рту правую руку, кисть сжата в кулачок, то же – левой рукой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 fontAlgn="base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Друг на друга смотрели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Выполняют </a:t>
            </a:r>
            <a:r>
              <a:rPr lang="ru-RU" sz="1600" i="1" dirty="0" err="1" smtClean="0">
                <a:latin typeface="Times New Roman" pitchFamily="18" charset="0"/>
                <a:cs typeface="Times New Roman" pitchFamily="18" charset="0"/>
              </a:rPr>
              <a:t>полунаклон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вперед, руки вперед – в стороны.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base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 разом делали, как 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Мама показывает любую фигуру или движение, которое ребенок повторяет как можно точнее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работа\рамки\для картотек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11560" y="620688"/>
            <a:ext cx="8064896" cy="4945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«Запрещенное движение»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Мама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ребенок становятся в центре комнаты друг напротив друга на расстоянии 1-1,5 м. Мама произносит слова:</a:t>
            </a:r>
          </a:p>
          <a:p>
            <a:pPr algn="just" fontAlgn="base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	Чтобы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всем нам закаляться,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base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	Чтобы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нам не захворать,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base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	Нужно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делать всем зарядку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base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	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движенья выполнять!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base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	Кто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там спит в постели сладко?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base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	Выбегайте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 зарядку!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base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	Вы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старайтесь, не зевайте,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base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	Упражненья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выполняйте!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После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этого мама начинает выполнять разные движения, ребенок должен их повторять. Но одно из движений - «запрещенное», его за мамой повторять нельзя (например, запрещено выполнять движение «руки к плечам»). Мама делает разные движения, ребенок их повторяет, неожиданно мама выполняет «запрещенное движение». Если ребенок повторил его, он совершил ошибку, игра останавливается. Через 10-15 секунд игра продолжается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работа\рамки\для картотек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403648" y="836712"/>
            <a:ext cx="626469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СПАСИБО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 внимание!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22530" name="Picture 2" descr="C:\Users\USER\Desktop\работа\рамки\игра в мяч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2547332"/>
            <a:ext cx="4177589" cy="35459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работа\рамки\для картотек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55576" y="764704"/>
            <a:ext cx="777686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часто родители слышат от своих детей знакомую просьбу: «Мама, папа, поиграйте со мной!» И сколько радости получают малыши, когда взрослые, преодолевая усталость, занятость, отложив в сторону домашние дела, соглашаются поиграть. Однако игра для ребенка – это не только удовольствие и радость, что само по себе очень важно: игра оказывает на малыша всестороннее действие. В игре у ребенка развиваются коммуникативные способности, умение устанавливать с партнерами (сверстниками или взрослыми) определенные взаимоотношения; в играх воспитывается сознательная дисциплина, дети приучаются к соблюдению правил, справедливости, умению контролировать свои поступки, объективно оценивать поступки других. Игра влияет не только на развитие личности ребенка в целом, она формирует и познавательные способности, и речь, и произвольность поведения.</a:t>
            </a:r>
          </a:p>
        </p:txBody>
      </p:sp>
      <p:pic>
        <p:nvPicPr>
          <p:cNvPr id="4" name="Рисунок 3" descr="Игры для детей с мячом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4437112"/>
            <a:ext cx="3240360" cy="17627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работа\рамки\для картотек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83568" y="908720"/>
            <a:ext cx="7992888" cy="3366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Заниматься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ребенком следует регулярно, систематически. Для здоровья малыша полезно организовать двигательную деятельность утром, через 20-25 минут после завтрака, или в другое удобное время, соблюдая рекомендации врачей: нельзя активно двигаться непосредственно перед едой, сразу после нее, перед дневным или ночным сном.</a:t>
            </a:r>
          </a:p>
          <a:p>
            <a:pPr algn="just" fontAlgn="base"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Радость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которую вы доставите своему ребенку, играя с ним, станет и вашей радостью, а проведенные вместе приятные минуты помогут вам сделать добрее и веселее совместную жизнь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Игра для детей Запутаться в клубок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4221088"/>
            <a:ext cx="2736304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работа\рамки\для картотек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39552" y="692696"/>
            <a:ext cx="8208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ПОДВИЖНЫЕ ИГРЫ ДЛЯ ДЕТЕЙ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МЛАДШЕГО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ДОШКОЛЬНОГО ВОЗРАСТА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1340768"/>
            <a:ext cx="8064896" cy="38373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«За мамой»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>Инвентарь</a:t>
            </a:r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кукла, одетая для прогулки (шапочка, пальто, ботинки), или машинка на веревочке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 fontAlgn="base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Ребенок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становится на ковре рядом с мамой. В руках у мамы кукла или машинка. Мама говорит малышу «Я иду с куклой (машинкой) на прогулку. Пойдем со мной!» После этих слов мама начинает движение в обход по комнате, ребенок идет рядом с ней. Через 15-20 секунд мама останавливается, поворачивается лицом к малышу и произносит: «Кукла (машинка) устала, пора отдыхать». Затем мама кладет куклу (веревочку от машинки) на коврик, вместе с ребенком присаживается на корточки, складывают руки под щекой – «засыпают». Через 10-15 секунд мама вновь приглашает ребенка «на прогулку» - игра повторяется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работа\рамки\для картотек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11560" y="620688"/>
            <a:ext cx="813690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«Самолеты»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base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>Инвентарь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цветной шнур или веревка 2-3 метра.</a:t>
            </a:r>
          </a:p>
          <a:p>
            <a:pPr algn="just"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полу комнаты шнуром или веревкой выкладывают круг – это аэродром. Мама объясняет малышу, что сейчас они вместе превратятся в самолеты. Затем она произносит:</a:t>
            </a:r>
          </a:p>
          <a:p>
            <a:pPr algn="just" fontAlgn="base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Самолетики летят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base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 на землю не хотят.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base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небе весело несутся,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base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Но друг с другом не столкнутся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base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	Самолетики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которых изображают ребенок и мама, расставив руки в стороны, начинают «летать» за пределами круга. Через 20-30 секунд мама говорит: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base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Вдруг летит большая туча,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base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Стало все темно вокруг.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base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Самолетики – в свой круг!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base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	После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этих слов мама и малыш бегут по кругу – «самолетики садятся на аэродром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работа\рамки\для картотек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11560" y="692696"/>
            <a:ext cx="806489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«Котик к речке подошел»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Мама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ребенок берутся за руки, образуя небольшой кружок. Мама читает стихотворение, показывает движения, вслед за ней движения и слова повторяет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ребенок.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base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	Котик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 печке подошел,</a:t>
            </a:r>
          </a:p>
          <a:p>
            <a:pPr algn="just" fontAlgn="base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	Котик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 печке подошел,</a:t>
            </a:r>
          </a:p>
          <a:p>
            <a:pPr fontAlgn="base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		Идут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по кругу, взявшись за руки.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base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	Горшок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каши он нашел,</a:t>
            </a:r>
          </a:p>
          <a:p>
            <a:pPr algn="just" fontAlgn="base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	Горшок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каши там нашел,</a:t>
            </a:r>
          </a:p>
          <a:p>
            <a:pPr fontAlgn="base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		Идут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по кругу в другую сторону, взявшись за руки.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base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	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 печке калачи,</a:t>
            </a:r>
          </a:p>
          <a:p>
            <a:pPr algn="just" fontAlgn="base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	Ох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вкусны и горячи!</a:t>
            </a:r>
          </a:p>
          <a:p>
            <a:pPr algn="just" fontAlgn="base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Останавливаются, поворачиваются лицом к центру круга, хлопают в ладоши.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base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	Пироги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печи пекутся,</a:t>
            </a:r>
          </a:p>
          <a:p>
            <a:pPr fontAlgn="base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		Выполняют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наклон вперед, руки вперед, ладони вверх.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base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	Они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руки не даются</a:t>
            </a:r>
          </a:p>
          <a:p>
            <a:pPr fontAlgn="base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		Выпрямляются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прячут руки за спину.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работа\рамки\для картотек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55576" y="692696"/>
            <a:ext cx="7920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ПОДВИЖНЫЕ ИГРЫ ДЛЯ ДЕТЕЙ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 fontAlgn="base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СРЕДНЕГО ДОШКОЛЬНОГО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ВОЗРАСТА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(4-5 ЛЕТ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568" y="1412776"/>
            <a:ext cx="806489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«Пилоты»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base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>Инвентарь</a:t>
            </a:r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 кегли (или 2 кубика) разных цветов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 fontAlgn="base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Мама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ребенок становятся на противоположных концах комнаты, рядом с кеглями. Они – пилоты самолетов, находящихся на разных аэродромах. По команде мамы: «Готовим самолеты к полету!» они расходятся по комнате, останавливаются каждый у своего самолета, «наливают в банки керосин» (наклоняются), «заводят моторы» (вращают руками перед грудью) и «летят» (разводят руки в стороны и разбегаются по комнате в разных направлениях). Самолеты находятся в воздухе до тех пор, пока мама не скомандует «Самолеты на посадку!» После этого мама и ребенок должны быстро добежать до своих кеглей – «вернуться на свои аэродромы».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работа\рамки\для картотек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11560" y="548680"/>
            <a:ext cx="8136904" cy="5222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«Веселые мячи»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base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>Инвентарь</a:t>
            </a:r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2 резиновых мяча диаметром 18-20 см.</a:t>
            </a:r>
          </a:p>
          <a:p>
            <a:pPr algn="just"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Мама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ребенок становятся на расстоянии 1,5 – 2 м друг от друга. В руках каждого из игроков по мячу. Мама читает стихотворение:</a:t>
            </a:r>
          </a:p>
          <a:p>
            <a:pPr algn="just" fontAlgn="base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Мячик мой веселый</a:t>
            </a:r>
          </a:p>
          <a:p>
            <a:pPr algn="just" fontAlgn="base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Прыгает и скачет</a:t>
            </a:r>
          </a:p>
          <a:p>
            <a:pPr algn="just" fontAlgn="base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Я ладонью бью его,</a:t>
            </a:r>
          </a:p>
          <a:p>
            <a:pPr algn="just" fontAlgn="base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Мячик мой не плачет!</a:t>
            </a:r>
          </a:p>
          <a:p>
            <a:pPr algn="just" fontAlgn="base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Вверх подброшу мячик,</a:t>
            </a:r>
          </a:p>
          <a:p>
            <a:pPr algn="just" fontAlgn="base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 потом поймаю.</a:t>
            </a:r>
          </a:p>
          <a:p>
            <a:pPr algn="just" fontAlgn="base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Сможешь это повторить? –</a:t>
            </a:r>
          </a:p>
          <a:p>
            <a:pPr algn="just" fontAlgn="base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Я сейчас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узнаю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выполняет движения согласно тексту – ударяет мячом об пол, подбрасывает мяч вверх и ловит его. Затем мама предлагает ребенку повторить тоже самое.</a:t>
            </a:r>
          </a:p>
          <a:p>
            <a:pPr algn="just" fontAlgn="base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Примечания: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Можно предложить ребенку выполнить следующие задания: подбросить мяч вверх и поймать его двумя руками; Подбросить мяч вверх и поймать его правой, затем левой рукой; ударить мяч об пол, хлопнуть в ладоши и затем поймать мяч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работа\рамки\для картотек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11560" y="620688"/>
            <a:ext cx="8136904" cy="5704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«Прыгает – не прыгает»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>Инвентарь</a:t>
            </a:r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картинки (10*10см) с изображением зверей, птиц и предметов.</a:t>
            </a:r>
          </a:p>
          <a:p>
            <a:pPr algn="just"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Мама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ребенок становятся друг напротив друга на небольшом расстоянии. Мама называет птиц, зверей и предметы, которые «прыгают или не прыгают». Если она называет то, что прыгает (например, лягушка), ребенок должен подпрыгнуть вверх на двух ногах; если назовет то, что не прыгает, ребенок должен присесть, опустить руки вниз, касаясь пола кончиками пальцев. Объяснив ребенку правила игры, мама начинает произносить названия зверей, птиц и предметов, одновременно с этим показывая картинки.</a:t>
            </a:r>
          </a:p>
          <a:p>
            <a:pPr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Кенгуру -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Ребенок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подпрыгивает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Мяч -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Ребенок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подпрыгивает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Заяц -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Ребенок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подпрыгивает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Медведь -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Ребенок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приседает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Стол -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Ребенок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приседает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Воробей -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Ребенок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подпрыгивает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Телевизор -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Ребенок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приседает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Лягушка -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Ребенок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подпрыгивает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Дерево -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Ребенок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приседает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Обезьянка -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Ребенок подпрыгивает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125</Words>
  <Application>Microsoft Office PowerPoint</Application>
  <PresentationFormat>Экран (4:3)</PresentationFormat>
  <Paragraphs>128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миха лебедев</dc:creator>
  <cp:lastModifiedBy>Анна Лебедева</cp:lastModifiedBy>
  <cp:revision>12</cp:revision>
  <dcterms:created xsi:type="dcterms:W3CDTF">2020-04-08T11:48:33Z</dcterms:created>
  <dcterms:modified xsi:type="dcterms:W3CDTF">2020-04-09T07:35:53Z</dcterms:modified>
</cp:coreProperties>
</file>