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2" r:id="rId2"/>
    <p:sldId id="263" r:id="rId3"/>
    <p:sldId id="257" r:id="rId4"/>
    <p:sldId id="264" r:id="rId5"/>
    <p:sldId id="261" r:id="rId6"/>
    <p:sldId id="258" r:id="rId7"/>
    <p:sldId id="259" r:id="rId8"/>
    <p:sldId id="260" r:id="rId9"/>
    <p:sldId id="265" r:id="rId10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АМА" initials="М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951" autoAdjust="0"/>
  </p:normalViewPr>
  <p:slideViewPr>
    <p:cSldViewPr>
      <p:cViewPr>
        <p:scale>
          <a:sx n="60" d="100"/>
          <a:sy n="60" d="100"/>
        </p:scale>
        <p:origin x="-2010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047B3-3B71-4830-AC27-522C103ADB1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A1265-A2C8-44C9-9AFA-84D4AD5B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781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A1265-A2C8-44C9-9AFA-84D4AD5BA32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7F69-93FF-4274-88DE-E2964699577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3525-73B6-4869-800A-8DB3F052C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7F69-93FF-4274-88DE-E2964699577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3525-73B6-4869-800A-8DB3F052C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7F69-93FF-4274-88DE-E2964699577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3525-73B6-4869-800A-8DB3F052C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7F69-93FF-4274-88DE-E2964699577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3525-73B6-4869-800A-8DB3F052C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7F69-93FF-4274-88DE-E2964699577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3525-73B6-4869-800A-8DB3F052C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7F69-93FF-4274-88DE-E2964699577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3525-73B6-4869-800A-8DB3F052C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7F69-93FF-4274-88DE-E2964699577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3525-73B6-4869-800A-8DB3F052C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7F69-93FF-4274-88DE-E2964699577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3525-73B6-4869-800A-8DB3F052C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7F69-93FF-4274-88DE-E2964699577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3525-73B6-4869-800A-8DB3F052C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7F69-93FF-4274-88DE-E2964699577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3525-73B6-4869-800A-8DB3F052C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7F69-93FF-4274-88DE-E2964699577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3525-73B6-4869-800A-8DB3F052C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87F69-93FF-4274-88DE-E2964699577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B3525-73B6-4869-800A-8DB3F052C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портфолио\portfolio-gruppy-4 смешарики\Portfolio\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  <p:pic>
        <p:nvPicPr>
          <p:cNvPr id="21507" name="Picture 3" descr="C:\Users\МАМА\Desktop\фото ясли\DSCN16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843" y="1785918"/>
            <a:ext cx="4950312" cy="29863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76672" y="4857752"/>
            <a:ext cx="32403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latin typeface="Bookman Old Style" pitchFamily="18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Bookman Old Style" pitchFamily="18" charset="0"/>
              </a:rPr>
              <a:t>Если </a:t>
            </a:r>
            <a:r>
              <a:rPr lang="ru-RU" sz="1600" dirty="0">
                <a:solidFill>
                  <a:srgbClr val="C00000"/>
                </a:solidFill>
                <a:latin typeface="Bookman Old Style" pitchFamily="18" charset="0"/>
              </a:rPr>
              <a:t>мама на работе,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rgbClr val="C00000"/>
                </a:solidFill>
                <a:latin typeface="Bookman Old Style" pitchFamily="18" charset="0"/>
              </a:rPr>
              <a:t> Папа занят, как всегда,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rgbClr val="C00000"/>
                </a:solidFill>
                <a:latin typeface="Bookman Old Style" pitchFamily="18" charset="0"/>
              </a:rPr>
              <a:t> Кто подумает о детях?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rgbClr val="C00000"/>
                </a:solidFill>
                <a:latin typeface="Bookman Old Style" pitchFamily="18" charset="0"/>
              </a:rPr>
              <a:t> В детский сад ведут тогда!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rgbClr val="C00000"/>
                </a:solidFill>
                <a:latin typeface="Bookman Old Style" pitchFamily="18" charset="0"/>
              </a:rPr>
              <a:t> Ребят научат там всему: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rgbClr val="C00000"/>
                </a:solidFill>
                <a:latin typeface="Bookman Old Style" pitchFamily="18" charset="0"/>
              </a:rPr>
              <a:t> Говорить, лепить, считать,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rgbClr val="C00000"/>
                </a:solidFill>
                <a:latin typeface="Bookman Old Style" pitchFamily="18" charset="0"/>
              </a:rPr>
              <a:t> Песни петь и танцевать,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rgbClr val="C00000"/>
                </a:solidFill>
                <a:latin typeface="Bookman Old Style" pitchFamily="18" charset="0"/>
              </a:rPr>
              <a:t> Убирать свои игрушки,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rgbClr val="C00000"/>
                </a:solidFill>
                <a:latin typeface="Bookman Old Style" pitchFamily="18" charset="0"/>
              </a:rPr>
              <a:t> И конечно размышлять!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портфолио\portfolio-gruppy-4 смешарики\Portfolio\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071" y="1619672"/>
            <a:ext cx="5881856" cy="45834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700808" y="6429388"/>
            <a:ext cx="3888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Bookman Old Style" pitchFamily="18" charset="0"/>
              </a:rPr>
              <a:t>Детский </a:t>
            </a:r>
            <a:r>
              <a:rPr lang="ru-RU" sz="2000" dirty="0">
                <a:solidFill>
                  <a:srgbClr val="FF0000"/>
                </a:solidFill>
                <a:latin typeface="Bookman Old Style" pitchFamily="18" charset="0"/>
              </a:rPr>
              <a:t>сад, детский сад…</a:t>
            </a:r>
          </a:p>
          <a:p>
            <a:r>
              <a:rPr lang="ru-RU" sz="2000" dirty="0">
                <a:solidFill>
                  <a:srgbClr val="FF0000"/>
                </a:solidFill>
                <a:latin typeface="Bookman Old Style" pitchFamily="18" charset="0"/>
              </a:rPr>
              <a:t>Почему так говорят?</a:t>
            </a:r>
          </a:p>
          <a:p>
            <a:r>
              <a:rPr lang="ru-RU" sz="2000" dirty="0">
                <a:solidFill>
                  <a:srgbClr val="FF0000"/>
                </a:solidFill>
                <a:latin typeface="Bookman Old Style" pitchFamily="18" charset="0"/>
              </a:rPr>
              <a:t>Потому, что дружно в нем</a:t>
            </a:r>
          </a:p>
          <a:p>
            <a:r>
              <a:rPr lang="ru-RU" sz="2000" dirty="0">
                <a:solidFill>
                  <a:srgbClr val="FF0000"/>
                </a:solidFill>
                <a:latin typeface="Bookman Old Style" pitchFamily="18" charset="0"/>
              </a:rPr>
              <a:t>Мы одной семьей растем</a:t>
            </a:r>
            <a:r>
              <a:rPr lang="ru-RU" sz="2000" dirty="0" smtClean="0">
                <a:solidFill>
                  <a:srgbClr val="FF0000"/>
                </a:solidFill>
                <a:latin typeface="Bookman Old Style" pitchFamily="18" charset="0"/>
              </a:rPr>
              <a:t>!</a:t>
            </a:r>
            <a:endParaRPr lang="ru-RU" sz="20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60848" y="1000100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А это -  мы !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портфолио\portfolio-gruppy-4 смешарики\Portfolio\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28999" y="1714480"/>
            <a:ext cx="324036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solidFill>
                  <a:srgbClr val="C00000"/>
                </a:solidFill>
                <a:latin typeface="Bookman Old Style" pitchFamily="18" charset="0"/>
              </a:rPr>
              <a:t>Богачук Олеся Анатольевна</a:t>
            </a:r>
          </a:p>
          <a:p>
            <a:r>
              <a:rPr lang="ru-RU" sz="1500" dirty="0" smtClean="0">
                <a:solidFill>
                  <a:srgbClr val="0070C0"/>
                </a:solidFill>
                <a:latin typeface="Bookman Old Style" pitchFamily="18" charset="0"/>
              </a:rPr>
              <a:t>Образование: высшее, психолого-педагогическое, окончила</a:t>
            </a:r>
          </a:p>
          <a:p>
            <a:r>
              <a:rPr lang="ru-RU" sz="1500" dirty="0" smtClean="0">
                <a:solidFill>
                  <a:srgbClr val="0070C0"/>
                </a:solidFill>
                <a:latin typeface="Bookman Old Style" pitchFamily="18" charset="0"/>
              </a:rPr>
              <a:t>Севастопольский гуманитарный университет по специальности «Психология».</a:t>
            </a:r>
          </a:p>
          <a:p>
            <a:r>
              <a:rPr lang="ru-RU" sz="1500" dirty="0" smtClean="0">
                <a:solidFill>
                  <a:srgbClr val="0070C0"/>
                </a:solidFill>
                <a:latin typeface="Bookman Old Style" pitchFamily="18" charset="0"/>
              </a:rPr>
              <a:t>Ведет рубрику «Психологическая служба» на сайте д/с «Сказка». Педагогический стаж работы – 3 года. </a:t>
            </a:r>
          </a:p>
          <a:p>
            <a:endParaRPr lang="ru-RU" sz="1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sz="1400" dirty="0" smtClean="0">
                <a:latin typeface="Bookman Old Style" pitchFamily="18" charset="0"/>
              </a:rPr>
              <a:t> </a:t>
            </a:r>
            <a:endParaRPr lang="ru-RU" sz="1400" dirty="0">
              <a:latin typeface="Bookman Old Style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66" y="4643438"/>
            <a:ext cx="1643074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76672" y="4572000"/>
            <a:ext cx="367240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solidFill>
                  <a:srgbClr val="C00000"/>
                </a:solidFill>
                <a:latin typeface="Bookman Old Style" pitchFamily="18" charset="0"/>
              </a:rPr>
              <a:t>Самоделкина</a:t>
            </a:r>
            <a:r>
              <a:rPr lang="ru-RU" sz="1600" dirty="0" smtClean="0">
                <a:solidFill>
                  <a:srgbClr val="C00000"/>
                </a:solidFill>
                <a:latin typeface="Bookman Old Style" pitchFamily="18" charset="0"/>
              </a:rPr>
              <a:t> Раиса Алексеевна </a:t>
            </a:r>
            <a:r>
              <a:rPr lang="ru-RU" sz="1500" dirty="0" smtClean="0">
                <a:solidFill>
                  <a:srgbClr val="7030A0"/>
                </a:solidFill>
                <a:latin typeface="Bookman Old Style" pitchFamily="18" charset="0"/>
              </a:rPr>
              <a:t>Ялтинское </a:t>
            </a:r>
            <a:r>
              <a:rPr lang="ru-RU" sz="1500" dirty="0">
                <a:solidFill>
                  <a:srgbClr val="7030A0"/>
                </a:solidFill>
                <a:latin typeface="Bookman Old Style" pitchFamily="18" charset="0"/>
              </a:rPr>
              <a:t>педагогическое </a:t>
            </a:r>
            <a:r>
              <a:rPr lang="ru-RU" sz="1500" dirty="0" smtClean="0">
                <a:solidFill>
                  <a:srgbClr val="7030A0"/>
                </a:solidFill>
                <a:latin typeface="Bookman Old Style" pitchFamily="18" charset="0"/>
              </a:rPr>
              <a:t>училище.</a:t>
            </a:r>
            <a:endParaRPr lang="ru-RU" sz="1500" dirty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ru-RU" sz="1500" dirty="0">
                <a:solidFill>
                  <a:srgbClr val="7030A0"/>
                </a:solidFill>
                <a:latin typeface="Bookman Old Style" pitchFamily="18" charset="0"/>
              </a:rPr>
              <a:t>Педагогический стаж работы – </a:t>
            </a:r>
            <a:r>
              <a:rPr lang="ru-RU" sz="1500" dirty="0" smtClean="0">
                <a:solidFill>
                  <a:srgbClr val="7030A0"/>
                </a:solidFill>
                <a:latin typeface="Bookman Old Style" pitchFamily="18" charset="0"/>
              </a:rPr>
              <a:t>29лет.</a:t>
            </a:r>
            <a:endParaRPr lang="ru-RU" sz="1500" dirty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ru-RU" sz="1500" dirty="0" smtClean="0">
                <a:solidFill>
                  <a:srgbClr val="7030A0"/>
                </a:solidFill>
                <a:latin typeface="Bookman Old Style" pitchFamily="18" charset="0"/>
              </a:rPr>
              <a:t>Районный </a:t>
            </a:r>
            <a:r>
              <a:rPr lang="ru-RU" sz="1500" dirty="0">
                <a:solidFill>
                  <a:srgbClr val="7030A0"/>
                </a:solidFill>
                <a:latin typeface="Bookman Old Style" pitchFamily="18" charset="0"/>
              </a:rPr>
              <a:t>конкурс «Воспитатель года -  2013» 1 место.</a:t>
            </a:r>
          </a:p>
          <a:p>
            <a:r>
              <a:rPr lang="ru-RU" sz="1500" dirty="0">
                <a:solidFill>
                  <a:srgbClr val="7030A0"/>
                </a:solidFill>
                <a:latin typeface="Bookman Old Style" pitchFamily="18" charset="0"/>
              </a:rPr>
              <a:t>Всероссийский интернет-конкурс «Бумажное творчество» 1 место.</a:t>
            </a:r>
          </a:p>
          <a:p>
            <a:r>
              <a:rPr lang="ru-RU" sz="1500" dirty="0" smtClean="0">
                <a:solidFill>
                  <a:srgbClr val="7030A0"/>
                </a:solidFill>
                <a:latin typeface="Bookman Old Style" pitchFamily="18" charset="0"/>
              </a:rPr>
              <a:t>Курсы </a:t>
            </a:r>
            <a:r>
              <a:rPr lang="ru-RU" sz="1500" dirty="0">
                <a:solidFill>
                  <a:srgbClr val="7030A0"/>
                </a:solidFill>
                <a:latin typeface="Bookman Old Style" pitchFamily="18" charset="0"/>
              </a:rPr>
              <a:t>повышения квалификации при КРИППО </a:t>
            </a:r>
            <a:r>
              <a:rPr lang="ru-RU" sz="1500" dirty="0" err="1">
                <a:solidFill>
                  <a:srgbClr val="7030A0"/>
                </a:solidFill>
                <a:latin typeface="Bookman Old Style" pitchFamily="18" charset="0"/>
              </a:rPr>
              <a:t>г.Симферополя</a:t>
            </a:r>
            <a:r>
              <a:rPr lang="ru-RU" sz="1500" dirty="0">
                <a:solidFill>
                  <a:srgbClr val="7030A0"/>
                </a:solidFill>
                <a:latin typeface="Bookman Old Style" pitchFamily="18" charset="0"/>
              </a:rPr>
              <a:t> по теме «Деятельность старшего воспитателя ДОО в условиях введения и реализации ФГОС дошкольного образования</a:t>
            </a:r>
            <a:r>
              <a:rPr lang="ru-RU" sz="1500" dirty="0" smtClean="0">
                <a:solidFill>
                  <a:srgbClr val="7030A0"/>
                </a:solidFill>
                <a:latin typeface="Bookman Old Style" pitchFamily="18" charset="0"/>
              </a:rPr>
              <a:t>» 2014г.</a:t>
            </a:r>
            <a:endParaRPr lang="ru-RU" sz="1500" dirty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Bookman Old Style" pitchFamily="18" charset="0"/>
              </a:rPr>
              <a:t> </a:t>
            </a:r>
          </a:p>
        </p:txBody>
      </p:sp>
      <p:pic>
        <p:nvPicPr>
          <p:cNvPr id="12" name="Рисунок 11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37" y="1857356"/>
            <a:ext cx="1856248" cy="22825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D:\портфолио\portfolio-gruppy-4 смешарики\Portfolio\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25604" name="Picture 4" descr="C:\Users\МАМА\Desktop\фото ясли\DSCN129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670" y="1617469"/>
            <a:ext cx="3077988" cy="2525539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25606" name="Picture 6" descr="C:\Users\МАМА\Desktop\фото ясли\DSCN123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32" y="4214810"/>
            <a:ext cx="1857388" cy="314327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1026" name="Picture 2" descr="C:\Users\МАМА\Desktop\фото ясли\DSCN121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627" y="4357686"/>
            <a:ext cx="3915745" cy="266258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2" name="TextBox 1"/>
          <p:cNvSpPr txBox="1"/>
          <p:nvPr/>
        </p:nvSpPr>
        <p:spPr>
          <a:xfrm>
            <a:off x="3658658" y="1403648"/>
            <a:ext cx="3199342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endParaRPr lang="ru-RU" sz="1500" dirty="0" smtClean="0">
              <a:solidFill>
                <a:srgbClr val="0070C0"/>
              </a:solidFill>
              <a:latin typeface="Bookman Old Style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500" dirty="0" smtClean="0">
                <a:solidFill>
                  <a:srgbClr val="0070C0"/>
                </a:solidFill>
                <a:latin typeface="Bookman Old Style"/>
                <a:ea typeface="Times New Roman"/>
              </a:rPr>
              <a:t>Очень </a:t>
            </a:r>
            <a:r>
              <a:rPr lang="ru-RU" sz="1500" dirty="0">
                <a:solidFill>
                  <a:srgbClr val="0070C0"/>
                </a:solidFill>
                <a:latin typeface="Bookman Old Style"/>
                <a:ea typeface="Times New Roman"/>
              </a:rPr>
              <a:t>много вокруг нас    интересного,</a:t>
            </a:r>
            <a:endParaRPr lang="ru-RU" sz="15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500" dirty="0">
                <a:solidFill>
                  <a:srgbClr val="0070C0"/>
                </a:solidFill>
                <a:latin typeface="Bookman Old Style"/>
                <a:ea typeface="Times New Roman"/>
              </a:rPr>
              <a:t>И для нас, малышей, неизвестного.</a:t>
            </a:r>
            <a:endParaRPr lang="ru-RU" sz="15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500" dirty="0">
                <a:solidFill>
                  <a:srgbClr val="0070C0"/>
                </a:solidFill>
                <a:latin typeface="Bookman Old Style"/>
                <a:ea typeface="Times New Roman"/>
              </a:rPr>
              <a:t>Чтобы нам красиво говорить,</a:t>
            </a:r>
            <a:endParaRPr lang="ru-RU" sz="15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500" dirty="0">
                <a:solidFill>
                  <a:srgbClr val="0070C0"/>
                </a:solidFill>
                <a:latin typeface="Bookman Old Style"/>
                <a:ea typeface="Times New Roman"/>
              </a:rPr>
              <a:t>Станем мы стихи учить.</a:t>
            </a:r>
            <a:endParaRPr lang="ru-RU" sz="15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500" dirty="0">
                <a:solidFill>
                  <a:srgbClr val="0070C0"/>
                </a:solidFill>
                <a:latin typeface="Bookman Old Style"/>
                <a:ea typeface="Times New Roman"/>
              </a:rPr>
              <a:t>Для того чтобы считать –</a:t>
            </a:r>
            <a:endParaRPr lang="ru-RU" sz="15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500" dirty="0">
                <a:solidFill>
                  <a:srgbClr val="0070C0"/>
                </a:solidFill>
                <a:latin typeface="Bookman Old Style"/>
                <a:ea typeface="Times New Roman"/>
              </a:rPr>
              <a:t>Будем цифры изучать.</a:t>
            </a:r>
            <a:endParaRPr lang="ru-RU" sz="15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500" dirty="0">
                <a:solidFill>
                  <a:srgbClr val="0070C0"/>
                </a:solidFill>
                <a:latin typeface="Bookman Old Style"/>
                <a:ea typeface="Times New Roman"/>
              </a:rPr>
              <a:t>Ну а чтобы не скучать,</a:t>
            </a:r>
            <a:endParaRPr lang="ru-RU" sz="15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US" sz="1500" dirty="0" err="1">
                <a:solidFill>
                  <a:srgbClr val="0070C0"/>
                </a:solidFill>
                <a:latin typeface="Bookman Old Style"/>
                <a:ea typeface="Times New Roman"/>
              </a:rPr>
              <a:t>Будем</a:t>
            </a:r>
            <a:r>
              <a:rPr lang="en-US" sz="1500" dirty="0">
                <a:solidFill>
                  <a:srgbClr val="0070C0"/>
                </a:solidFill>
                <a:latin typeface="Bookman Old Style"/>
                <a:ea typeface="Times New Roman"/>
              </a:rPr>
              <a:t> </a:t>
            </a:r>
            <a:r>
              <a:rPr lang="en-US" sz="1500" dirty="0" err="1">
                <a:solidFill>
                  <a:srgbClr val="0070C0"/>
                </a:solidFill>
                <a:latin typeface="Bookman Old Style"/>
                <a:ea typeface="Times New Roman"/>
              </a:rPr>
              <a:t>петь</a:t>
            </a:r>
            <a:r>
              <a:rPr lang="en-US" sz="1500" dirty="0">
                <a:solidFill>
                  <a:srgbClr val="0070C0"/>
                </a:solidFill>
                <a:latin typeface="Bookman Old Style"/>
                <a:ea typeface="Times New Roman"/>
              </a:rPr>
              <a:t> и </a:t>
            </a:r>
            <a:r>
              <a:rPr lang="en-US" sz="1500" dirty="0" err="1">
                <a:solidFill>
                  <a:srgbClr val="0070C0"/>
                </a:solidFill>
                <a:latin typeface="Bookman Old Style"/>
                <a:ea typeface="Times New Roman"/>
              </a:rPr>
              <a:t>танцевать</a:t>
            </a:r>
            <a:r>
              <a:rPr lang="en-US" sz="1500" dirty="0">
                <a:solidFill>
                  <a:srgbClr val="0070C0"/>
                </a:solidFill>
                <a:latin typeface="Bookman Old Style"/>
                <a:ea typeface="Times New Roman"/>
              </a:rPr>
              <a:t>!</a:t>
            </a:r>
            <a:endParaRPr lang="ru-RU" sz="1500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портфолио\portfolio-gruppy-4 смешарики\Portfolio\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  <p:pic>
        <p:nvPicPr>
          <p:cNvPr id="20486" name="Picture 6" descr="C:\Users\МАМА\Desktop\фото ясли\DSCN16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42" y="1555436"/>
            <a:ext cx="2640926" cy="19806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483" name="Picture 3" descr="C:\Users\МАМА\Desktop\фото ясли\DSCN16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8760" y="3357553"/>
            <a:ext cx="4017628" cy="29675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484" name="Picture 4" descr="C:\Users\МАМА\Desktop\фото ясли\DSCN161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90162">
            <a:off x="4332532" y="1693724"/>
            <a:ext cx="1906201" cy="26357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485" name="Picture 5" descr="C:\Users\МАМА\Desktop\фото ясли\DSCN1615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590110">
            <a:off x="2394719" y="5878824"/>
            <a:ext cx="2458876" cy="26742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D:\портфолио\portfolio-gruppy-4 смешарики\Portfolio\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799" y="0"/>
            <a:ext cx="6464401" cy="9144000"/>
          </a:xfrm>
          <a:prstGeom prst="rect">
            <a:avLst/>
          </a:prstGeom>
          <a:noFill/>
        </p:spPr>
      </p:pic>
      <p:pic>
        <p:nvPicPr>
          <p:cNvPr id="17410" name="Picture 2" descr="D:\портфолио\portfolio-gruppy-4 смешарики\Portfolio\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  <p:pic>
        <p:nvPicPr>
          <p:cNvPr id="17412" name="Picture 4" descr="D:\портфолио\portfolio-gruppy-4 смешарики\Portfolio\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799" y="0"/>
            <a:ext cx="6464401" cy="9144000"/>
          </a:xfrm>
          <a:prstGeom prst="rect">
            <a:avLst/>
          </a:prstGeom>
          <a:noFill/>
        </p:spPr>
      </p:pic>
      <p:pic>
        <p:nvPicPr>
          <p:cNvPr id="17413" name="Picture 5" descr="C:\Users\МАМА\Desktop\фото ясли\DSCN136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32" y="1857356"/>
            <a:ext cx="5143536" cy="3500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643050" y="5429256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7030A0"/>
                </a:solidFill>
                <a:latin typeface="Bookman Old Style" pitchFamily="18" charset="0"/>
              </a:rPr>
              <a:t>Мы на празднике   </a:t>
            </a:r>
            <a:r>
              <a:rPr lang="ru-RU" sz="1400" dirty="0" smtClean="0">
                <a:solidFill>
                  <a:srgbClr val="7030A0"/>
                </a:solidFill>
                <a:latin typeface="Bookman Old Style" pitchFamily="18" charset="0"/>
              </a:rPr>
              <a:t>        </a:t>
            </a:r>
            <a:r>
              <a:rPr lang="ru-RU" sz="2000" dirty="0" smtClean="0">
                <a:solidFill>
                  <a:srgbClr val="C00000"/>
                </a:solidFill>
                <a:latin typeface="Bookman Old Style" pitchFamily="18" charset="0"/>
              </a:rPr>
              <a:t>«День знаний»</a:t>
            </a:r>
            <a:endParaRPr lang="ru-RU" sz="2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портфолио\portfolio-gruppy-4 смешарики\Portfolio\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  <p:pic>
        <p:nvPicPr>
          <p:cNvPr id="4" name="Рисунок 3" descr="C:\Users\МАМА\Desktop\фото ясли\DSCN2074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80" y="1571604"/>
            <a:ext cx="5715040" cy="414340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71480" y="897885"/>
            <a:ext cx="5521816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Первый бал у наших малышей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Осенний праздник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Гости к нам пришли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9" name="Picture 7" descr="C:\Users\МАМА\Desktop\фото ясли\IMG_923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66" y="5857884"/>
            <a:ext cx="2714644" cy="29289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7" name="Picture 5" descr="C:\Users\МАМА\Desktop\фото ясли\IMG_923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60767">
            <a:off x="2734589" y="5962687"/>
            <a:ext cx="2357454" cy="2776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8" name="Picture 6" descr="C:\Users\МАМА\Desktop\фото ясли\IMG_923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84" y="5643570"/>
            <a:ext cx="1785950" cy="2678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портфолио\portfolio-gruppy-4 смешарики\Portfolio\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  <p:pic>
        <p:nvPicPr>
          <p:cNvPr id="19460" name="Picture 4" descr="C:\Users\МАМА\Desktop\фото ясли\IMG_930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8" y="1285852"/>
            <a:ext cx="5667393" cy="6357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295143">
            <a:off x="552470" y="7356215"/>
            <a:ext cx="928694" cy="850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512501">
            <a:off x="5374561" y="7404146"/>
            <a:ext cx="928694" cy="850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410463">
            <a:off x="593200" y="841653"/>
            <a:ext cx="928694" cy="850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092807">
            <a:off x="5363783" y="887395"/>
            <a:ext cx="928694" cy="850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портфолио\portfolio-gruppy-4 смешарики\Portfolio\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  <p:pic>
        <p:nvPicPr>
          <p:cNvPr id="26627" name="Picture 3" descr="C:\Users\МАМА\Desktop\фото ясли\DSCN16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8" y="4857752"/>
            <a:ext cx="4929198" cy="3268271"/>
          </a:xfrm>
          <a:prstGeom prst="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26628" name="Picture 4" descr="C:\Users\МАМА\Desktop\фото ясли\DSCN163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8" y="1000100"/>
            <a:ext cx="4929198" cy="3000396"/>
          </a:xfrm>
          <a:prstGeom prst="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692696" y="4286248"/>
            <a:ext cx="5616624" cy="4308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bg1"/>
                </a:solidFill>
                <a:latin typeface="Bookman Old Style" pitchFamily="18" charset="0"/>
              </a:rPr>
              <a:t>Ура! К нам приехал кукольный театр!</a:t>
            </a:r>
            <a:endParaRPr lang="ru-RU" sz="2200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248</Words>
  <Application>Microsoft Office PowerPoint</Application>
  <PresentationFormat>Экран (4:3)</PresentationFormat>
  <Paragraphs>40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МБДОУ Сказка</cp:lastModifiedBy>
  <cp:revision>74</cp:revision>
  <dcterms:created xsi:type="dcterms:W3CDTF">2014-11-30T10:10:06Z</dcterms:created>
  <dcterms:modified xsi:type="dcterms:W3CDTF">2020-04-09T00:04:29Z</dcterms:modified>
</cp:coreProperties>
</file>