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61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2"/>
            <a:ext cx="274320" cy="913927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232169" y="907303"/>
            <a:ext cx="34290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01805" y="907303"/>
            <a:ext cx="20574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87515" y="907303"/>
            <a:ext cx="6858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166326" y="907303"/>
            <a:ext cx="6858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5791200"/>
            <a:ext cx="5829300" cy="2633472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85800" y="3779520"/>
            <a:ext cx="5829300" cy="201168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191468" y="6729859"/>
            <a:ext cx="54864" cy="22555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191468" y="6395759"/>
            <a:ext cx="54864" cy="3048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191468" y="6183580"/>
            <a:ext cx="54864" cy="18288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191468" y="6056745"/>
            <a:ext cx="54864" cy="9753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485900" cy="7802033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66186"/>
            <a:ext cx="44005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3621714" y="1431851"/>
            <a:ext cx="3241602" cy="7721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280475" y="0"/>
            <a:ext cx="4135902" cy="882044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2146446" y="2324843"/>
            <a:ext cx="5486400" cy="8915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4457700" y="0"/>
            <a:ext cx="2057400" cy="5689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4457700" y="5689600"/>
            <a:ext cx="2400300" cy="1524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457700" y="0"/>
            <a:ext cx="1028700" cy="5689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4461273" y="5662085"/>
            <a:ext cx="1568053" cy="348191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4457700" y="5689600"/>
            <a:ext cx="1200150" cy="3454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4457700" y="1828800"/>
            <a:ext cx="2400300" cy="386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4457700" y="2336800"/>
            <a:ext cx="2400300" cy="3352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742950" y="5689600"/>
            <a:ext cx="3714750" cy="3454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400050" y="5689600"/>
            <a:ext cx="4000500" cy="3454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275118" y="3251200"/>
            <a:ext cx="4229100" cy="2438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275118" y="2844800"/>
            <a:ext cx="4229100" cy="2844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3429000" y="5689600"/>
            <a:ext cx="1028700" cy="3454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177" y="1802229"/>
            <a:ext cx="4288536" cy="1303315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2370" y="536353"/>
            <a:ext cx="6377940" cy="1181687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176" y="682752"/>
            <a:ext cx="6117336" cy="103632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278654" y="907303"/>
            <a:ext cx="20574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308332" y="907303"/>
            <a:ext cx="20574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36338" y="907303"/>
            <a:ext cx="6858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357527" y="907303"/>
            <a:ext cx="6858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5359" y="907303"/>
            <a:ext cx="27432" cy="48768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2752"/>
            <a:ext cx="6172200" cy="12192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8258" y="2360669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91508" y="2360669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536354"/>
            <a:ext cx="6650310" cy="1181687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" y="682752"/>
            <a:ext cx="5829300" cy="12192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13000"/>
            <a:ext cx="3030141" cy="853016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13000"/>
            <a:ext cx="3031331" cy="853016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278716"/>
            <a:ext cx="3030141" cy="52791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278716"/>
            <a:ext cx="3031331" cy="52791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843" y="907303"/>
            <a:ext cx="34290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479" y="907303"/>
            <a:ext cx="20574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1189" y="907303"/>
            <a:ext cx="6858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907303"/>
            <a:ext cx="6858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12328" y="907303"/>
            <a:ext cx="20574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42006" y="907303"/>
            <a:ext cx="20574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170012" y="907303"/>
            <a:ext cx="6858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191201" y="907303"/>
            <a:ext cx="6858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09033" y="907303"/>
            <a:ext cx="27432" cy="48768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2752"/>
            <a:ext cx="5829300" cy="12192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364067"/>
            <a:ext cx="6172200" cy="154940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1913467"/>
            <a:ext cx="1885950" cy="6096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71750" y="1913467"/>
            <a:ext cx="4114800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6024" y="1"/>
            <a:ext cx="6583680" cy="2504049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72396" y="2513371"/>
            <a:ext cx="6586967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6347214" y="1663069"/>
            <a:ext cx="177017" cy="96350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685800" y="588336"/>
            <a:ext cx="5143500" cy="935665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76024" y="2525042"/>
            <a:ext cx="6583680" cy="66135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85800" y="1533525"/>
            <a:ext cx="5143500" cy="9144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6461514" y="1866269"/>
            <a:ext cx="177017" cy="96350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6201344" y="2003820"/>
            <a:ext cx="177017" cy="96350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857750" y="74000"/>
            <a:ext cx="1600200" cy="486833"/>
          </a:xfrm>
        </p:spPr>
        <p:txBody>
          <a:bodyPr/>
          <a:lstStyle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74000"/>
            <a:ext cx="4171950" cy="486833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457950" y="74000"/>
            <a:ext cx="342900" cy="486833"/>
          </a:xfrm>
        </p:spPr>
        <p:txBody>
          <a:bodyPr/>
          <a:lstStyle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2"/>
            <a:ext cx="274320" cy="913927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91468" y="6729859"/>
            <a:ext cx="54864" cy="22555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91468" y="6395759"/>
            <a:ext cx="54864" cy="3048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91468" y="6183580"/>
            <a:ext cx="54864" cy="18288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91468" y="6056745"/>
            <a:ext cx="54864" cy="9753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2169" y="907303"/>
            <a:ext cx="34290" cy="48768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1805" y="907303"/>
            <a:ext cx="20574" cy="48768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7515" y="907303"/>
            <a:ext cx="6858" cy="48768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166326" y="907303"/>
            <a:ext cx="6858" cy="48768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682752"/>
            <a:ext cx="5829300" cy="12192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2378080"/>
            <a:ext cx="5829300" cy="6096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85775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B51C2-070D-4B1D-884B-0C91EFE9964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555568"/>
            <a:ext cx="417195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457950" y="8555568"/>
            <a:ext cx="3429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4A11E17-2CA6-4ACC-B625-6782AA8B5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754" y="1787691"/>
            <a:ext cx="5300346" cy="6636981"/>
          </a:xfrm>
        </p:spPr>
        <p:txBody>
          <a:bodyPr>
            <a:normAutofit/>
          </a:bodyPr>
          <a:lstStyle/>
          <a:p>
            <a:r>
              <a:rPr lang="ru-RU" b="1" i="1" dirty="0"/>
              <a:t>Поэтапное изображение </a:t>
            </a:r>
            <a:r>
              <a:rPr lang="ru-RU" b="1" i="1" dirty="0" smtClean="0"/>
              <a:t>натюрморта акварелью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4934" y="5532107"/>
            <a:ext cx="3672408" cy="28803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Серебряная Елена Валерьевна</a:t>
            </a:r>
          </a:p>
          <a:p>
            <a:r>
              <a:rPr lang="ru-RU" dirty="0" smtClean="0"/>
              <a:t>2019г.</a:t>
            </a:r>
            <a:endParaRPr lang="ru-RU" dirty="0"/>
          </a:p>
        </p:txBody>
      </p:sp>
      <p:pic>
        <p:nvPicPr>
          <p:cNvPr id="10242" name="Picture 2" descr="C:\Users\Len\Desktop\кисти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0968" y="4716016"/>
            <a:ext cx="3048000" cy="259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7010400" cy="929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 descr="C:\Users\Len\Desktop\спасиб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8892479"/>
          </a:xfrm>
          <a:prstGeom prst="rect">
            <a:avLst/>
          </a:prstGeom>
          <a:noFill/>
        </p:spPr>
      </p:pic>
      <p:pic>
        <p:nvPicPr>
          <p:cNvPr id="11270" name="Picture 6" descr="C:\Users\Len\Desktop\кисти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5940152"/>
            <a:ext cx="3048000" cy="259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\Desktop\натюрморт\IMG_1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40000"/>
          </a:blip>
          <a:srcRect/>
          <a:stretch>
            <a:fillRect/>
          </a:stretch>
        </p:blipFill>
        <p:spPr bwMode="auto">
          <a:xfrm>
            <a:off x="0" y="1"/>
            <a:ext cx="6858000" cy="914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\Desktop\натюрморт\IMG_14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\Desktop\натюрморт\IMG_14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\Desktop\натюрморт\IMG_14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6858001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\Desktop\натюрморт\IMG_1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8640" y="0"/>
            <a:ext cx="666935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\Desktop\натюрморт\IMG_14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Len\Desktop\натюрморт\IMG_1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\Desktop\натюрморт\IMG_14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1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57</TotalTime>
  <Words>9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Поэтапное изображение натюрморта акварелью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</dc:creator>
  <cp:lastModifiedBy>Len</cp:lastModifiedBy>
  <cp:revision>6</cp:revision>
  <dcterms:created xsi:type="dcterms:W3CDTF">2019-12-22T06:03:00Z</dcterms:created>
  <dcterms:modified xsi:type="dcterms:W3CDTF">2020-04-09T05:05:56Z</dcterms:modified>
</cp:coreProperties>
</file>