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56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6" r:id="rId13"/>
    <p:sldId id="281" r:id="rId14"/>
    <p:sldId id="278" r:id="rId15"/>
    <p:sldId id="279" r:id="rId16"/>
    <p:sldId id="262" r:id="rId17"/>
    <p:sldId id="273" r:id="rId18"/>
    <p:sldId id="274" r:id="rId19"/>
    <p:sldId id="284" r:id="rId20"/>
    <p:sldId id="277" r:id="rId21"/>
    <p:sldId id="287" r:id="rId22"/>
    <p:sldId id="283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-81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A5C812-FD94-4CE2-B859-8BF7304F307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525402"/>
      </p:ext>
    </p:extLst>
  </p:cSld>
  <p:clrMapOvr>
    <a:masterClrMapping/>
  </p:clrMapOvr>
  <p:transition spd="slow" advClick="0" advTm="5000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85EAC-A339-4A06-994A-B1F15357FCC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544032"/>
      </p:ext>
    </p:extLst>
  </p:cSld>
  <p:clrMapOvr>
    <a:masterClrMapping/>
  </p:clrMapOvr>
  <p:transition spd="slow" advClick="0" advTm="5000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11A139-FF10-4D8A-B4B6-41659F86AEF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416899"/>
      </p:ext>
    </p:extLst>
  </p:cSld>
  <p:clrMapOvr>
    <a:masterClrMapping/>
  </p:clrMapOvr>
  <p:transition spd="slow" advClick="0" advTm="5000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F77E7D-6EF8-469B-B2FB-D692412C5A5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118910"/>
      </p:ext>
    </p:extLst>
  </p:cSld>
  <p:clrMapOvr>
    <a:masterClrMapping/>
  </p:clrMapOvr>
  <p:transition spd="slow" advClick="0" advTm="5000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A67C5-23E1-441C-9247-32A992FC468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341504"/>
      </p:ext>
    </p:extLst>
  </p:cSld>
  <p:clrMapOvr>
    <a:masterClrMapping/>
  </p:clrMapOvr>
  <p:transition spd="slow" advClick="0" advTm="5000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51E6D-7561-406E-B065-7B736A9B948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918399"/>
      </p:ext>
    </p:extLst>
  </p:cSld>
  <p:clrMapOvr>
    <a:masterClrMapping/>
  </p:clrMapOvr>
  <p:transition spd="slow" advClick="0" advTm="5000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8C0D6-D08F-4198-99A0-5A4F7CBA18B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089088"/>
      </p:ext>
    </p:extLst>
  </p:cSld>
  <p:clrMapOvr>
    <a:masterClrMapping/>
  </p:clrMapOvr>
  <p:transition spd="slow" advClick="0" advTm="5000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0508E4-021D-4BF8-8FD9-BA2D1797826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402116"/>
      </p:ext>
    </p:extLst>
  </p:cSld>
  <p:clrMapOvr>
    <a:masterClrMapping/>
  </p:clrMapOvr>
  <p:transition spd="slow" advClick="0" advTm="5000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18EDC-D09B-4899-8621-6CDAB6612D1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649395"/>
      </p:ext>
    </p:extLst>
  </p:cSld>
  <p:clrMapOvr>
    <a:masterClrMapping/>
  </p:clrMapOvr>
  <p:transition spd="slow" advClick="0" advTm="5000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105607-5C38-4276-A18F-C862C551DF5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856405"/>
      </p:ext>
    </p:extLst>
  </p:cSld>
  <p:clrMapOvr>
    <a:masterClrMapping/>
  </p:clrMapOvr>
  <p:transition spd="slow" advClick="0" advTm="5000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75E38-0848-4C81-AFE1-33857FAC993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666224"/>
      </p:ext>
    </p:extLst>
  </p:cSld>
  <p:clrMapOvr>
    <a:masterClrMapping/>
  </p:clrMapOvr>
  <p:transition spd="slow" advClick="0" advTm="5000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99EEE5B-8C4B-44D5-BF56-432F4791C90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5000">
    <p:cut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wav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wav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wav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20" name="Picture 4" descr="Безимени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1484313"/>
            <a:ext cx="6908800" cy="334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 tmFilter="0, 0; .2, .5; .8, .5; 1, 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000" autoRev="1" fill="hold"/>
                                        <p:tgtEl>
                                          <p:spTgt spid="348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КУВШИН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8" name="Picture 4" descr="кувшин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2133600"/>
            <a:ext cx="3963987" cy="396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Запи407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78600"/>
            <a:ext cx="304800" cy="2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63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89"/>
                </p:tgtEl>
              </p:cMediaNode>
            </p:audio>
          </p:childTnLst>
        </p:cTn>
      </p:par>
    </p:tnLst>
    <p:bldLst>
      <p:bldP spid="16386" grpId="0"/>
      <p:bldP spid="1638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СТАКАН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2" name="Picture 4" descr="стака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2276475"/>
            <a:ext cx="2374900" cy="377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Запи407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74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3"/>
                </p:tgtEl>
              </p:cMediaNode>
            </p:audio>
          </p:childTnLst>
        </p:cTn>
      </p:par>
    </p:tnLst>
    <p:bldLst>
      <p:bldP spid="17410" grpId="0"/>
      <p:bldP spid="1741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КРУЖКА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2" name="Picture 4" descr="круж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2205038"/>
            <a:ext cx="3765550" cy="376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Запи407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25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33"/>
                </p:tgtEl>
              </p:cMediaNode>
            </p:audio>
          </p:childTnLst>
        </p:cTn>
      </p:par>
    </p:tnLst>
    <p:bldLst>
      <p:bldP spid="22530" grpId="0"/>
      <p:bldP spid="22530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ЧАШКА И БЛЮДЦЕ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3" name="Picture 5" descr="ЧАШКА С БЛЮДЦЕ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2133600"/>
            <a:ext cx="3867150" cy="354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4" name="Запи407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76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4"/>
                </p:tgtEl>
              </p:cMediaNode>
            </p:audio>
          </p:childTnLst>
        </p:cTn>
      </p:par>
    </p:tnLst>
    <p:bldLst>
      <p:bldP spid="27650" grpId="0"/>
      <p:bldP spid="2765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ТАРЕЛКА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81" name="Picture 5" descr="тарелка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1844675"/>
            <a:ext cx="6767512" cy="349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3" name="Запи407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45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583"/>
                </p:tgtEl>
              </p:cMediaNode>
            </p:audio>
          </p:childTnLst>
        </p:cTn>
      </p:par>
    </p:tnLst>
    <p:bldLst>
      <p:bldP spid="24578" grpId="0"/>
      <p:bldP spid="2457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ГЛУБОКАЯ ТАРЕЛКА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5" name="Picture 5" descr="тарелка глубока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700213"/>
            <a:ext cx="6624637" cy="418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7" name="Запи407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56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607"/>
                </p:tgtEl>
              </p:cMediaNode>
            </p:audio>
          </p:childTnLst>
        </p:cTn>
      </p:par>
    </p:tnLst>
    <p:bldLst>
      <p:bldP spid="25602" grpId="0"/>
      <p:bldP spid="2560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НОЖ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нож кухонны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1916113"/>
            <a:ext cx="3602037" cy="360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Запи407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81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7"/>
                </p:tgtEl>
              </p:cMediaNode>
            </p:audio>
          </p:childTnLst>
        </p:cTn>
      </p:par>
    </p:tnLst>
    <p:bldLst>
      <p:bldP spid="8194" grpId="0"/>
      <p:bldP spid="8194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ПОДНОС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60" name="Picture 4" descr="подно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1412875"/>
            <a:ext cx="6473825" cy="370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Запи408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94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1"/>
                </p:tgtEl>
              </p:cMediaNode>
            </p:audio>
          </p:childTnLst>
        </p:cTn>
      </p:par>
    </p:tnLst>
    <p:bldLst>
      <p:bldP spid="19458" grpId="0"/>
      <p:bldP spid="19458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ТОЛКУШКА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5" name="Picture 5" descr="толкушка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671763" y="2520950"/>
            <a:ext cx="3611562" cy="297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7" name="Запи408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04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7"/>
                </p:tgtEl>
              </p:cMediaNode>
            </p:audio>
          </p:childTnLst>
        </p:cTn>
      </p:par>
    </p:tnLst>
    <p:bldLst>
      <p:bldP spid="20482" grpId="0"/>
      <p:bldP spid="2048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СКАЛКА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3" name="Picture 5" descr="скал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759526">
            <a:off x="3203575" y="2205038"/>
            <a:ext cx="3344863" cy="334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Запи408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327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 nodePh="1">
                                  <p:stCondLst>
                                    <p:cond delay="100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774"/>
                </p:tgtEl>
              </p:cMediaNode>
            </p:audio>
          </p:childTnLst>
        </p:cTn>
      </p:par>
    </p:tnLst>
    <p:bldLst>
      <p:bldP spid="32770" grpId="0"/>
      <p:bldP spid="32770" grpId="1"/>
      <p:bldP spid="32771" grpId="0" build="p"/>
      <p:bldP spid="32771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посу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565400"/>
            <a:ext cx="7772400" cy="1470025"/>
          </a:xfrm>
        </p:spPr>
        <p:txBody>
          <a:bodyPr/>
          <a:lstStyle/>
          <a:p>
            <a:r>
              <a:rPr lang="ru-RU" sz="7200" b="1"/>
              <a:t>П О С У Д А</a:t>
            </a:r>
          </a:p>
        </p:txBody>
      </p:sp>
    </p:spTree>
  </p:cSld>
  <p:clrMapOvr>
    <a:masterClrMapping/>
  </p:clrMapOvr>
  <p:transition spd="slow" advClick="0" advTm="5000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ХЛЕБНИЦА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7" name="Picture 5" descr="хлебниц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675" y="1628775"/>
            <a:ext cx="3446463" cy="438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Запи408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35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58"/>
                </p:tgtEl>
              </p:cMediaNode>
            </p:audio>
          </p:childTnLst>
        </p:cTn>
      </p:par>
    </p:tnLst>
    <p:bldLst>
      <p:bldP spid="23554" grpId="0"/>
      <p:bldP spid="23554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СТОЛОВЫЕ ПРИБОРЫ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8" name="Picture 6" descr="СТОЛОВЫЕ ПРИБО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2097088"/>
            <a:ext cx="4252912" cy="383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283494"/>
      </p:ext>
    </p:extLst>
  </p:cSld>
  <p:clrMapOvr>
    <a:masterClrMapping/>
  </p:clrMapOvr>
  <p:transition spd="slow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4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КОНЕ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765175"/>
            <a:ext cx="7537450" cy="527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708275"/>
            <a:ext cx="8229600" cy="1143000"/>
          </a:xfrm>
        </p:spPr>
        <p:txBody>
          <a:bodyPr/>
          <a:lstStyle/>
          <a:p>
            <a:r>
              <a:rPr lang="ru-RU" sz="7200" b="1"/>
              <a:t>К О Н Е Ц</a:t>
            </a:r>
          </a:p>
        </p:txBody>
      </p:sp>
    </p:spTree>
  </p:cSld>
  <p:clrMapOvr>
    <a:masterClrMapping/>
  </p:clrMapOvr>
  <p:transition spd="slow" advClick="0" advTm="5000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КАСТРЮЛЯ</a:t>
            </a:r>
          </a:p>
        </p:txBody>
      </p:sp>
      <p:pic>
        <p:nvPicPr>
          <p:cNvPr id="9220" name="Picture 4" descr="кастрюл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2276475"/>
            <a:ext cx="5413375" cy="349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Запи404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92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1"/>
                </p:tgtEl>
              </p:cMediaNode>
            </p:audio>
          </p:childTnLst>
        </p:cTn>
      </p:par>
    </p:tnLst>
    <p:bldLst>
      <p:bldP spid="9218" grpId="0"/>
      <p:bldP spid="92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КОВШ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4" name="Picture 4" descr="ковш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840" y="1734763"/>
            <a:ext cx="8505410" cy="404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Запи404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02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5"/>
                </p:tgtEl>
              </p:cMediaNode>
            </p:audio>
          </p:childTnLst>
        </p:cTn>
      </p:par>
    </p:tnLst>
    <p:bldLst>
      <p:bldP spid="10242" grpId="0"/>
      <p:bldP spid="1024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СКОВОРОДА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8" name="Picture 4" descr="сковород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513" y="2349500"/>
            <a:ext cx="5070475" cy="316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Запи405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12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69"/>
                </p:tgtEl>
              </p:cMediaNode>
            </p:audio>
          </p:childTnLst>
        </p:cTn>
      </p:par>
    </p:tnLst>
    <p:bldLst>
      <p:bldP spid="11266" grpId="0"/>
      <p:bldP spid="1126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ДУРШЛАГ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3" name="Picture 5" descr="дуршла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67418">
            <a:off x="2767013" y="2019300"/>
            <a:ext cx="431800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Запи405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22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4"/>
                </p:tgtEl>
              </p:cMediaNode>
            </p:audio>
          </p:childTnLst>
        </p:cTn>
      </p:par>
    </p:tnLst>
    <p:bldLst>
      <p:bldP spid="12290" grpId="0"/>
      <p:bldP spid="1229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ЧАЙНИК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6" name="Picture 4" descr="чайн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1982788"/>
            <a:ext cx="4105275" cy="393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Запи405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33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7"/>
                </p:tgtEl>
              </p:cMediaNode>
            </p:audio>
          </p:childTnLst>
        </p:cTn>
      </p:par>
    </p:tnLst>
    <p:bldLst>
      <p:bldP spid="13314" grpId="0"/>
      <p:bldP spid="1331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ЗАВАРОЧНЫЙ ЧАЙНИК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1" name="Picture 5" descr="З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1916113"/>
            <a:ext cx="3706812" cy="370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Запи405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43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2"/>
                </p:tgtEl>
              </p:cMediaNode>
            </p:audio>
          </p:childTnLst>
        </p:cTn>
      </p:par>
    </p:tnLst>
    <p:bldLst>
      <p:bldP spid="14338" grpId="0"/>
      <p:bldP spid="1433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САМОВАР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4" name="Picture 4" descr="самова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1916113"/>
            <a:ext cx="2633663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Запи405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53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5"/>
                </p:tgtEl>
              </p:cMediaNode>
            </p:audio>
          </p:childTnLst>
        </p:cTn>
      </p:par>
    </p:tnLst>
    <p:bldLst>
      <p:bldP spid="15362" grpId="0"/>
      <p:bldP spid="15362" grpId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35</Words>
  <Application>Microsoft Office PowerPoint</Application>
  <PresentationFormat>Экран (4:3)</PresentationFormat>
  <Paragraphs>21</Paragraphs>
  <Slides>22</Slides>
  <Notes>0</Notes>
  <HiddenSlides>0</HiddenSlides>
  <MMClips>18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Оформление по умолчанию</vt:lpstr>
      <vt:lpstr>Презентация PowerPoint</vt:lpstr>
      <vt:lpstr>П О С У Д А</vt:lpstr>
      <vt:lpstr>КАСТРЮЛЯ</vt:lpstr>
      <vt:lpstr>КОВШ</vt:lpstr>
      <vt:lpstr>СКОВОРОДА</vt:lpstr>
      <vt:lpstr>ДУРШЛАГ</vt:lpstr>
      <vt:lpstr>ЧАЙНИК</vt:lpstr>
      <vt:lpstr>ЗАВАРОЧНЫЙ ЧАЙНИК</vt:lpstr>
      <vt:lpstr>САМОВАР</vt:lpstr>
      <vt:lpstr>КУВШИН</vt:lpstr>
      <vt:lpstr>СТАКАН</vt:lpstr>
      <vt:lpstr>КРУЖКА</vt:lpstr>
      <vt:lpstr>ЧАШКА И БЛЮДЦЕ</vt:lpstr>
      <vt:lpstr>ТАРЕЛКА</vt:lpstr>
      <vt:lpstr>ГЛУБОКАЯ ТАРЕЛКА</vt:lpstr>
      <vt:lpstr>НОЖ</vt:lpstr>
      <vt:lpstr>ПОДНОС</vt:lpstr>
      <vt:lpstr>ТОЛКУШКА</vt:lpstr>
      <vt:lpstr>СКАЛКА</vt:lpstr>
      <vt:lpstr>ХЛЕБНИЦА</vt:lpstr>
      <vt:lpstr>СТОЛОВЫЕ ПРИБОРЫ</vt:lpstr>
      <vt:lpstr>К О Н Е 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Computer</dc:creator>
  <cp:lastModifiedBy>Пользователь</cp:lastModifiedBy>
  <cp:revision>27</cp:revision>
  <dcterms:created xsi:type="dcterms:W3CDTF">2010-05-28T11:26:38Z</dcterms:created>
  <dcterms:modified xsi:type="dcterms:W3CDTF">2020-04-09T06:29:16Z</dcterms:modified>
</cp:coreProperties>
</file>