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798B4-D881-43A7-8A4D-1319622F596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FDC04-99D4-4A4F-A65B-E589BBC62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194" name="AutoShape 2" descr="https://runatex.ru/wp-content/uploads/rabochie-fartuki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 descr="https://runatex.ru/wp-content/uploads/rabochie-fartuki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8" name="AutoShape 6" descr="https://runatex.ru/wp-content/uploads/rabochie-fartuki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0" name="Picture 8" descr="https://cf.ppt-online.org/files1/slide/9/9QW3oOEIZRHBawSgkXn1pDyCvK0MFiV4ud27A5Ptzc/slid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ds05.infourok.ru/uploads/ex/059f/000339ee-525608fa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myslide.ru/documents_2/68665013a9a38583d5590c84f6864464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00.infourok.ru/images/doc/267/272387/640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ds04.infourok.ru/uploads/ex/137a/00198ee9-a84c72c9/img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ds04.infourok.ru/uploads/ex/04d0/0006cf17-7a829b79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ptcloud3.ams3.digitaloceanspaces.com/slides/pics/004/316/920/original/Slide1.jpg?15126189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568952" cy="64267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pptcloud3.ams3.digitaloceanspaces.com/slides/pics/004/316/921/original/Slide2.jpg?15126189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20472" cy="6615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s://pptcloud3.ams3.digitaloceanspaces.com/slides/pics/004/316/922/original/Slide3.jpg?15126189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20472" cy="6615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pptcloud3.ams3.digitaloceanspaces.com/slides/pics/004/316/927/original/Slide8.jpg?15126189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76456" cy="65073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pbs.twimg.com/media/CtJHZ-0XYAAeAeG.jpg: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85725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Диляра</dc:creator>
  <cp:lastModifiedBy>Диляра</cp:lastModifiedBy>
  <cp:revision>2</cp:revision>
  <dcterms:created xsi:type="dcterms:W3CDTF">2020-04-01T14:44:03Z</dcterms:created>
  <dcterms:modified xsi:type="dcterms:W3CDTF">2020-04-08T15:21:14Z</dcterms:modified>
</cp:coreProperties>
</file>