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4" r:id="rId8"/>
    <p:sldId id="262" r:id="rId9"/>
    <p:sldId id="263" r:id="rId10"/>
    <p:sldId id="265" r:id="rId11"/>
    <p:sldId id="266" r:id="rId12"/>
  </p:sldIdLst>
  <p:sldSz cx="6858000" cy="9144000" type="screen4x3"/>
  <p:notesSz cx="6888163" cy="96234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A2FAC-43A3-4068-BAB3-D424F18FC27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0D4A0-07E4-4C76-A2A7-440CFFE5B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im0-tub-ru.yandex.net/i?id=be2ad2e154e91ce6e3e84714e962a5d0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6858000" cy="9144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8" y="1571604"/>
            <a:ext cx="45111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Дидактическое</a:t>
            </a:r>
          </a:p>
          <a:p>
            <a:r>
              <a:rPr lang="ru-RU" sz="4400" dirty="0"/>
              <a:t> </a:t>
            </a:r>
            <a:r>
              <a:rPr lang="ru-RU" sz="4400" dirty="0" smtClean="0"/>
              <a:t> пособие  по ПДД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785794" y="3143240"/>
            <a:ext cx="4714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«Мой  город»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1857364" y="4286248"/>
            <a:ext cx="44291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Выполнили:  Цвирко М.Н.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</a:t>
            </a:r>
            <a:r>
              <a:rPr lang="ru-RU" sz="2800" dirty="0" err="1" smtClean="0"/>
              <a:t>Яресько</a:t>
            </a:r>
            <a:r>
              <a:rPr lang="ru-RU" sz="2800" dirty="0" smtClean="0"/>
              <a:t> А.А. </a:t>
            </a:r>
            <a:endParaRPr lang="ru-RU" sz="2800" dirty="0"/>
          </a:p>
        </p:txBody>
      </p:sp>
      <p:pic>
        <p:nvPicPr>
          <p:cNvPr id="9" name="Рисунок 8" descr="https://i.mycdn.me/image?id=877562095992&amp;t=3&amp;plc=WEB&amp;tkn=*7cVhma4WTi-0HG0qcNZJKzgVQ0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56" y="5357818"/>
            <a:ext cx="542928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mage?id=877560806520&amp;t=3&amp;plc=WEB&amp;tkn=*Rfsa2Luy_Qwy0d6x16t8xb2u4UM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mage?id=877560806264&amp;t=3&amp;plc=WEB&amp;tkn=*KzgsEXJJvoRaVUZVbtzxws1TvN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43106"/>
            <a:ext cx="6857999" cy="10787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736x/8c/ba/a8/8cbaa848f9236a3381cbb09c86a17dc2--mas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50" y="2143108"/>
            <a:ext cx="350046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Цель пособия</a:t>
            </a:r>
            <a:r>
              <a:rPr lang="ru-RU" sz="2800" dirty="0" smtClean="0"/>
              <a:t>: </a:t>
            </a:r>
            <a:endParaRPr lang="ru-RU" sz="2800" dirty="0"/>
          </a:p>
          <a:p>
            <a:r>
              <a:rPr lang="ru-RU" sz="2800" dirty="0" err="1" smtClean="0"/>
              <a:t>Знакомсвтво</a:t>
            </a:r>
            <a:r>
              <a:rPr lang="ru-RU" sz="2800" dirty="0" smtClean="0"/>
              <a:t> детей с правилами дорожного движения, формирования навыков правильного поведения на дороге, профилактика детского дорожного травматизма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736x/8c/ba/a8/8cbaa848f9236a3381cbb09c86a17dc2--mas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43050" y="2071670"/>
            <a:ext cx="350046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Задачи :</a:t>
            </a:r>
          </a:p>
          <a:p>
            <a:r>
              <a:rPr lang="ru-RU" sz="2800" dirty="0" smtClean="0">
                <a:cs typeface="Arial" pitchFamily="34" charset="0"/>
              </a:rPr>
              <a:t>-Закрепить знания детей о правилах дорожного движения.</a:t>
            </a:r>
          </a:p>
          <a:p>
            <a:r>
              <a:rPr lang="ru-RU" sz="2800" dirty="0" smtClean="0">
                <a:cs typeface="Arial" pitchFamily="34" charset="0"/>
              </a:rPr>
              <a:t>-Развивать наблюдательность у детей на дороге.</a:t>
            </a:r>
          </a:p>
          <a:p>
            <a:r>
              <a:rPr lang="ru-RU" sz="2800" dirty="0" smtClean="0">
                <a:cs typeface="Arial" pitchFamily="34" charset="0"/>
              </a:rPr>
              <a:t>-Способствовать развитию внимания, мышления, памяти.</a:t>
            </a:r>
            <a:endParaRPr lang="ru-RU" sz="2800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.pinimg.com/736x/8c/ba/a8/8cbaa848f9236a3381cbb09c86a17dc2--mas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51" y="2428860"/>
            <a:ext cx="350046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-Формировать умение составлять короткий рассказ по тем.,</a:t>
            </a:r>
          </a:p>
          <a:p>
            <a:r>
              <a:rPr lang="ru-RU" sz="2800" dirty="0" smtClean="0"/>
              <a:t>-Воспитывать умение самостоятельно пользоваться полученными знаниями в повседневной жизни.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.pinimg.com/736x/8c/ba/a8/8cbaa848f9236a3381cbb09c86a17dc2--mas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50" y="1928794"/>
            <a:ext cx="35719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Макет изготовлен из бросового материала ( большая закрывающаяся коробка, самоклеющаяся плёнка, картон, коробки различной величины. Большая коробка обшивается материалом. В неё укладывается лист </a:t>
            </a:r>
            <a:r>
              <a:rPr lang="ru-RU" sz="2400" dirty="0" err="1" smtClean="0"/>
              <a:t>ламината</a:t>
            </a:r>
            <a:r>
              <a:rPr lang="ru-RU" sz="2400" dirty="0" smtClean="0"/>
              <a:t>, на котором наклеиваются улицы, дорога ,пешеходные переходы, дорожная разметка. Коробки различной величины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58a/00024f79-368e56fd/hello_html_611d263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9805988"/>
            <a:ext cx="6857999" cy="189499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22" y="0"/>
            <a:ext cx="5357850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Для проверки знаний, насколько ребёнок усвоил ПДД предлагаю несколько игр.</a:t>
            </a:r>
          </a:p>
          <a:p>
            <a:r>
              <a:rPr lang="ru-RU" sz="2400" dirty="0" smtClean="0"/>
              <a:t>-путешествие на машинках( закрепить знания ПДД и правил поведения на улицы)</a:t>
            </a:r>
          </a:p>
          <a:p>
            <a:r>
              <a:rPr lang="ru-RU" sz="2400" dirty="0" smtClean="0"/>
              <a:t>-чья дорожка( учить находить дорогу для каждого участника дорожного движения)</a:t>
            </a:r>
          </a:p>
          <a:p>
            <a:r>
              <a:rPr lang="ru-RU" sz="2400" dirty="0" smtClean="0"/>
              <a:t>-помощь спешит ( закрепить знания о спец транспорте и о том, как он помогает людям; знакомить с особенностями профессий людей, которые работают на спец транспорте</a:t>
            </a:r>
          </a:p>
          <a:p>
            <a:r>
              <a:rPr lang="ru-RU" sz="2400" dirty="0" smtClean="0"/>
              <a:t>-соблюдай правила дорожного движения ( научить детей ориентироваться по дорожным знакам, соблюдать правила дорожного </a:t>
            </a:r>
            <a:r>
              <a:rPr lang="ru-RU" sz="2400" dirty="0" err="1" smtClean="0"/>
              <a:t>движения,воспитывать</a:t>
            </a:r>
            <a:r>
              <a:rPr lang="ru-RU" sz="2400" dirty="0" smtClean="0"/>
              <a:t> умение быть вежливыми, внимательными друг к другу.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mage?id=877560806520&amp;t=3&amp;plc=WEB&amp;tkn=*Rfsa2Luy_Qwy0d6x16t8xb2u4UM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.pinimg.com/736x/8c/ba/a8/8cbaa848f9236a3381cbb09c86a17dc2--mas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12" y="2357422"/>
            <a:ext cx="33575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Обклеиваются самоклеющейся </a:t>
            </a:r>
            <a:r>
              <a:rPr lang="ru-RU" sz="2400" dirty="0" err="1" smtClean="0"/>
              <a:t>бумагой,наклеиваются</a:t>
            </a:r>
            <a:r>
              <a:rPr lang="ru-RU" sz="2400" dirty="0" smtClean="0"/>
              <a:t> окна, двери.</a:t>
            </a:r>
          </a:p>
          <a:p>
            <a:r>
              <a:rPr lang="ru-RU" sz="2400" dirty="0" smtClean="0"/>
              <a:t>В макет входят:</a:t>
            </a:r>
          </a:p>
          <a:p>
            <a:pPr>
              <a:buFontTx/>
              <a:buChar char="-"/>
            </a:pPr>
            <a:r>
              <a:rPr lang="ru-RU" sz="2400" dirty="0"/>
              <a:t>н</a:t>
            </a:r>
            <a:r>
              <a:rPr lang="ru-RU" sz="2400" dirty="0" smtClean="0"/>
              <a:t>абор дорожных знаков,</a:t>
            </a:r>
          </a:p>
          <a:p>
            <a:pPr>
              <a:buFontTx/>
              <a:buChar char="-"/>
            </a:pPr>
            <a:r>
              <a:rPr lang="ru-RU" sz="2400" dirty="0" smtClean="0"/>
              <a:t>-набор машинок различного назначения,</a:t>
            </a:r>
          </a:p>
          <a:p>
            <a:pPr>
              <a:buFontTx/>
              <a:buChar char="-"/>
            </a:pPr>
            <a:r>
              <a:rPr lang="ru-RU" sz="2400" dirty="0" smtClean="0"/>
              <a:t>-деревья, кустарники,</a:t>
            </a:r>
          </a:p>
          <a:p>
            <a:pPr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различные мелкие игрушки 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.pinimg.com/736x/8c/ba/a8/8cbaa848f9236a3381cbb09c86a17dc2--mas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74" y="285720"/>
            <a:ext cx="4786346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Ход игры: педагог вместе с группой детей или в индивидуальной форме внимательно рассматривают страницу, рассказывает о том, что изображено, какое правило дорожного движения. Изучают  знак  ,как визуально, так и тактильно, для лучшего запоминания. А затем для закрепления знаний моделируют с помощью педагога аналогичную ситуацию на макете и проигрывают её. Игры с макетом способствуют развитию </a:t>
            </a:r>
            <a:r>
              <a:rPr lang="ru-RU" sz="2400" dirty="0" err="1" smtClean="0"/>
              <a:t>интелектуальных</a:t>
            </a:r>
            <a:r>
              <a:rPr lang="ru-RU" sz="2400" dirty="0" smtClean="0"/>
              <a:t> </a:t>
            </a:r>
            <a:r>
              <a:rPr lang="ru-RU" sz="2400" dirty="0" err="1" smtClean="0"/>
              <a:t>способностнй</a:t>
            </a:r>
            <a:r>
              <a:rPr lang="ru-RU" sz="2400" dirty="0" smtClean="0"/>
              <a:t>, расширение кругозора, систематизации раннее полученных знаний, активизации словаря по теме.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337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2018-12-03T18:21:21Z</dcterms:created>
  <dcterms:modified xsi:type="dcterms:W3CDTF">2018-12-03T20:49:15Z</dcterms:modified>
</cp:coreProperties>
</file>