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</p:sldMasterIdLst>
  <p:sldIdLst>
    <p:sldId id="256" r:id="rId2"/>
    <p:sldId id="261" r:id="rId3"/>
    <p:sldId id="260" r:id="rId4"/>
    <p:sldId id="259" r:id="rId5"/>
    <p:sldId id="258" r:id="rId6"/>
    <p:sldId id="257" r:id="rId7"/>
    <p:sldId id="262" r:id="rId8"/>
    <p:sldId id="263" r:id="rId9"/>
    <p:sldId id="264" r:id="rId10"/>
    <p:sldId id="266" r:id="rId11"/>
    <p:sldId id="267" r:id="rId12"/>
    <p:sldId id="265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75" d="100"/>
          <a:sy n="75" d="100"/>
        </p:scale>
        <p:origin x="5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2FCC2-2B60-457C-9C5C-A2F5CDC8909C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29ECA-704D-40CA-AB2D-29ED2B58C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0960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2FCC2-2B60-457C-9C5C-A2F5CDC8909C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29ECA-704D-40CA-AB2D-29ED2B58C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13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2FCC2-2B60-457C-9C5C-A2F5CDC8909C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29ECA-704D-40CA-AB2D-29ED2B58C6CD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999143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2FCC2-2B60-457C-9C5C-A2F5CDC8909C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29ECA-704D-40CA-AB2D-29ED2B58C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29886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2FCC2-2B60-457C-9C5C-A2F5CDC8909C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29ECA-704D-40CA-AB2D-29ED2B58C6C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715384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2FCC2-2B60-457C-9C5C-A2F5CDC8909C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29ECA-704D-40CA-AB2D-29ED2B58C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01717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2FCC2-2B60-457C-9C5C-A2F5CDC8909C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29ECA-704D-40CA-AB2D-29ED2B58C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61199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2FCC2-2B60-457C-9C5C-A2F5CDC8909C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29ECA-704D-40CA-AB2D-29ED2B58C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9886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2FCC2-2B60-457C-9C5C-A2F5CDC8909C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29ECA-704D-40CA-AB2D-29ED2B58C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4107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2FCC2-2B60-457C-9C5C-A2F5CDC8909C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29ECA-704D-40CA-AB2D-29ED2B58C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2767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2FCC2-2B60-457C-9C5C-A2F5CDC8909C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29ECA-704D-40CA-AB2D-29ED2B58C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0530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2FCC2-2B60-457C-9C5C-A2F5CDC8909C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29ECA-704D-40CA-AB2D-29ED2B58C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891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2FCC2-2B60-457C-9C5C-A2F5CDC8909C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29ECA-704D-40CA-AB2D-29ED2B58C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206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2FCC2-2B60-457C-9C5C-A2F5CDC8909C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29ECA-704D-40CA-AB2D-29ED2B58C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5115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2FCC2-2B60-457C-9C5C-A2F5CDC8909C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29ECA-704D-40CA-AB2D-29ED2B58C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431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2FCC2-2B60-457C-9C5C-A2F5CDC8909C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29ECA-704D-40CA-AB2D-29ED2B58C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04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2FCC2-2B60-457C-9C5C-A2F5CDC8909C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E329ECA-704D-40CA-AB2D-29ED2B58C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8760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16828" y="6649133"/>
            <a:ext cx="8334667" cy="136195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365337" y="384259"/>
            <a:ext cx="8104340" cy="21125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Конструирование из бумаги.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Волшебный квадрат.  Оригами «Бабочка».</a:t>
            </a:r>
            <a:endParaRPr lang="ru-RU" sz="1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Закрепить базовую форму оригами - двойной треугольник.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Развивать мелкую моторику.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336" y="2496825"/>
            <a:ext cx="7665929" cy="3939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93703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345" y="233820"/>
            <a:ext cx="11147236" cy="1419616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Острые, нижние углы треугольника    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Переворачиваем заготовку</a:t>
            </a:r>
            <a:r>
              <a:rPr lang="ru-RU" dirty="0"/>
              <a:t/>
            </a:r>
            <a:br>
              <a:rPr lang="ru-RU" dirty="0"/>
            </a:b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загибаем к вершине,</a:t>
            </a:r>
            <a:b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V="1">
            <a:off x="677334" y="6041362"/>
            <a:ext cx="8596668" cy="159022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5" name="Рисунок 4" descr="https://ped-kopilka.ru/upload/blogs2/2019/4/48360_ab846b397900a9b42ccf6dc16b990167.jpg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146" b="21338"/>
          <a:stretch/>
        </p:blipFill>
        <p:spPr bwMode="auto">
          <a:xfrm>
            <a:off x="6250488" y="1408611"/>
            <a:ext cx="5473874" cy="473107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https://ped-kopilka.ru/upload/blogs2/2019/4/48360_c04384e0778e269eeb8717f2f6d65bd6.jpg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03" b="32962"/>
          <a:stretch/>
        </p:blipFill>
        <p:spPr bwMode="auto">
          <a:xfrm>
            <a:off x="577126" y="1408611"/>
            <a:ext cx="5059585" cy="473107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438514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4984430" cy="1320800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Загибаем нижний треугольник вверх так, чтобы он немного выходил за верхнюю сторону</a:t>
            </a:r>
            <a:b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V="1">
            <a:off x="677334" y="6041362"/>
            <a:ext cx="8596668" cy="71339"/>
          </a:xfrm>
        </p:spPr>
        <p:txBody>
          <a:bodyPr>
            <a:normAutofit fontScale="25000" lnSpcReduction="20000"/>
          </a:bodyPr>
          <a:lstStyle/>
          <a:p>
            <a:endParaRPr lang="ru-RU"/>
          </a:p>
        </p:txBody>
      </p:sp>
      <p:pic>
        <p:nvPicPr>
          <p:cNvPr id="4" name="Рисунок 3" descr="https://ped-kopilka.ru/upload/blogs2/2019/4/48360_6a653852fd807bbf3eaa6e0ee92af797.jpg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987" b="17198"/>
          <a:stretch/>
        </p:blipFill>
        <p:spPr bwMode="auto">
          <a:xfrm>
            <a:off x="203252" y="1514233"/>
            <a:ext cx="5348612" cy="411096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679208" y="4663499"/>
            <a:ext cx="4434215" cy="487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Переворачиваем заготовку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3" descr="https://ped-kopilka.ru/upload/blogs2/2019/4/48360_e6635e5be42ffc6009e1c967b9d99796.jpg.jpg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8" t="40605" r="7006" b="16719"/>
          <a:stretch/>
        </p:blipFill>
        <p:spPr bwMode="auto">
          <a:xfrm>
            <a:off x="5866923" y="930802"/>
            <a:ext cx="5481658" cy="337815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868089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8905077" cy="1320800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Бабочка готова.</a:t>
            </a:r>
            <a:b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Но нашей бабочке чего то не хватает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?</a:t>
            </a:r>
            <a:b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Правильно –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узора. Надо её раскрасить!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Объект 3" descr="https://ped-kopilka.ru/upload/blogs2/2019/4/48360_e6635e5be42ffc6009e1c967b9d99796.jpg.jp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8" t="40605" r="7006" b="16719"/>
          <a:stretch/>
        </p:blipFill>
        <p:spPr bwMode="auto">
          <a:xfrm>
            <a:off x="1127343" y="1930401"/>
            <a:ext cx="6814158" cy="460818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825435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937" y="250521"/>
            <a:ext cx="10496810" cy="1615857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Но сначала мы </a:t>
            </a:r>
            <a:r>
              <a:rPr lang="ru-RU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отдохём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b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Физкультминутка «Бабочка»</a:t>
            </a:r>
            <a:b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V="1">
            <a:off x="677334" y="6041362"/>
            <a:ext cx="8596668" cy="58813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5573" y="1610536"/>
            <a:ext cx="9657567" cy="4194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Спал цветок и вдруг проснулся, (туловище вправо-влево)                            Больше спать не захотел,    (туловище вперёд-назад)                                       Шевельнулся, потянулся,    (руки вверх-потянуться)                                             Взвился вверх и полетел,                </a:t>
            </a:r>
            <a:r>
              <a:rPr lang="ru-RU" sz="24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</a:t>
            </a: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 руки вверх –покачали)                         </a:t>
            </a:r>
            <a:endParaRPr lang="ru-RU" sz="2400" dirty="0" smtClean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Солнце утром лишь проснётся,                                                       </a:t>
            </a:r>
            <a:endPara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Бабочка кружится, вьётся.   </a:t>
            </a:r>
            <a:r>
              <a:rPr lang="ru-RU" sz="24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</a:t>
            </a: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(покружиться) </a:t>
            </a:r>
            <a:endParaRPr lang="ru-RU" sz="2400" dirty="0" smtClean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24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32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 сейчас </a:t>
            </a:r>
            <a:r>
              <a:rPr lang="ru-RU" sz="32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разрисуйте бабочку</a:t>
            </a: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4607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70458" y="3546346"/>
            <a:ext cx="14730460" cy="207666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sun9-43.userapi.com/c846121/v846121398/160ee9/cHuGM8111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359" y="513566"/>
            <a:ext cx="9857983" cy="5645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48560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609601"/>
            <a:ext cx="8596668" cy="462627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44303" y="1003301"/>
            <a:ext cx="4927599" cy="4805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Дети отгадайте загадку:</a:t>
            </a:r>
            <a:endPara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Удивительный цветок!                                                                   Жёлтый, красный лоскуток!                                                                    А по краю-кружева.                                                                                 Ой! С усами голова!                                                                               Вот так чудо-чудеса:                                                                             Это бабочка краса!                                                                               Летняя красавица,                                                                             Очень всем нам нравится!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previews.123rf.com/images/wizdata/wizdata1709/wizdata170939497/86233041-illustration-and-paintin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434" y="342899"/>
            <a:ext cx="3849666" cy="3175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54395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2186" y="212941"/>
            <a:ext cx="8342336" cy="1304099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Наступила весна. Проснулись бабочки.  Мы идём, и вдруг видим - бабочка! Что мы делаем? (Останавливаемся, любуемся.)   Хочется поймать её, взять в руки это нежное создание. Но не надо этого делать. Крылья бабочки покрыты мелкими чешуйками, а чешуйки – красящими веществами. Они и придают бабочке яркую окраску. Если взять бабочку в руки, то можно повредить эти чешуйки и бабочка погибнет. Не берите бабочек в руки и не разрешайте этого делать другим.</a:t>
            </a:r>
            <a:b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2184" y="2104373"/>
            <a:ext cx="8943585" cy="391193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s://i.pinimg.com/736x/4f/d0/3f/4fd03fae274dd96632cc07c11e8056ad--clipart-butterflies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0405" y="212941"/>
            <a:ext cx="2371595" cy="214976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avatars.mds.yandex.net/get-pdb/1352825/16a86bb2-cd3f-47df-8621-73d77baa026d/s1200?webp=false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3399" y="4384287"/>
            <a:ext cx="2409825" cy="21228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991397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8307" y="609600"/>
            <a:ext cx="9181577" cy="1320800"/>
          </a:xfrm>
        </p:spPr>
        <p:txBody>
          <a:bodyPr>
            <a:normAutofit fontScale="90000"/>
          </a:bodyPr>
          <a:lstStyle/>
          <a:p>
            <a:r>
              <a:rPr lang="ru-RU" sz="31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Сегодня мы с вами сделаем бабочек с помощью волшебного квадрата. Для создания бабочки нам нужен квадрат10х10  (разного цвета).           </a:t>
            </a:r>
            <a:r>
              <a:rPr lang="ru-RU" dirty="0"/>
              <a:t/>
            </a:r>
            <a:br>
              <a:rPr lang="ru-RU" dirty="0"/>
            </a:br>
            <a:r>
              <a:rPr lang="ru-RU" sz="31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Вначале мы подготовим наши пальчики для работы.  Пальчиковая игра «Бабочка»</a:t>
            </a:r>
            <a:br>
              <a:rPr lang="ru-RU" sz="31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1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Крыльями бабочка машет,   </a:t>
            </a:r>
            <a:br>
              <a:rPr lang="ru-RU" sz="31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1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Летает с цветка на цветок-</a:t>
            </a:r>
            <a:br>
              <a:rPr lang="ru-RU" sz="31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1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Нектар собирает</a:t>
            </a:r>
            <a:r>
              <a:rPr lang="ru-RU" sz="31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br>
              <a:rPr lang="ru-RU" sz="31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1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31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7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Сначала </a:t>
            </a:r>
            <a:r>
              <a:rPr lang="ru-RU" sz="2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прижать ладони одна к другой, затем развести их в стороны. Кисти остаются соединенными в области запястья.</a:t>
            </a:r>
            <a:br>
              <a:rPr lang="ru-RU" sz="27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100" dirty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31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H="1" flipV="1">
            <a:off x="12438344" y="6012492"/>
            <a:ext cx="225469" cy="125259"/>
          </a:xfrm>
        </p:spPr>
        <p:txBody>
          <a:bodyPr>
            <a:normAutofit fontScale="25000" lnSpcReduction="20000"/>
          </a:bodyPr>
          <a:lstStyle/>
          <a:p>
            <a:endParaRPr lang="ru-RU" sz="2800" dirty="0"/>
          </a:p>
          <a:p>
            <a:endParaRPr lang="ru-RU" dirty="0"/>
          </a:p>
        </p:txBody>
      </p:sp>
      <p:pic>
        <p:nvPicPr>
          <p:cNvPr id="4" name="Рисунок 3" descr="https://c7.hotpng.com/preview/100/91/733/butterfly-desktop-wallpaper-clip-art-pink-butterfly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8948" y="2224479"/>
            <a:ext cx="2972844" cy="28098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47221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9132" y="185107"/>
            <a:ext cx="8596668" cy="1320800"/>
          </a:xfrm>
        </p:spPr>
        <p:txBody>
          <a:bodyPr/>
          <a:lstStyle/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Рассмотрим образец бабочки.</a:t>
            </a:r>
            <a:b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Объект 3" descr="https://ped-kopilka.ru/upload/blogs2/2019/4/48360_e6635e5be42ffc6009e1c967b9d99796.jpg.jp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8" t="40605" r="7006" b="16719"/>
          <a:stretch/>
        </p:blipFill>
        <p:spPr bwMode="auto">
          <a:xfrm>
            <a:off x="701457" y="911074"/>
            <a:ext cx="7628351" cy="46471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560111" y="5895501"/>
            <a:ext cx="5911042" cy="40504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какой технике она изготовлена? (оригами)</a:t>
            </a:r>
            <a:endParaRPr lang="ru-RU" sz="1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03308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585309"/>
            <a:ext cx="3794458" cy="684691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  <a:p>
            <a:pPr lvl="1"/>
            <a:r>
              <a:rPr lang="ru-RU" sz="4300" dirty="0" smtClean="0"/>
              <a:t>Возьмите квадрат</a:t>
            </a:r>
            <a:endParaRPr lang="ru-RU" sz="4300" dirty="0"/>
          </a:p>
        </p:txBody>
      </p:sp>
      <p:pic>
        <p:nvPicPr>
          <p:cNvPr id="4" name="Рисунок 3" descr="https://ped-kopilka.ru/upload/blogs2/2019/4/48360_2ecdaadfd84f05ea2ca3e8c75ef17212.jpg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4" t="20860" r="6369" b="14650"/>
          <a:stretch/>
        </p:blipFill>
        <p:spPr bwMode="auto">
          <a:xfrm>
            <a:off x="864296" y="1530047"/>
            <a:ext cx="5899759" cy="490833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2263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Сложите пополам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   </a:t>
            </a:r>
            <a:r>
              <a:rPr lang="ru-RU" sz="2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и ещё раз пополам</a:t>
            </a:r>
            <a:br>
              <a:rPr lang="ru-RU" sz="27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V="1">
            <a:off x="677334" y="6041362"/>
            <a:ext cx="8596668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4" name="Рисунок 3" descr="https://ped-kopilka.ru/upload/blogs2/2019/4/48360_a0b2e3fa4b9f7228e83d50889a13b7c0.jpg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504" b="38056"/>
          <a:stretch/>
        </p:blipFill>
        <p:spPr bwMode="auto">
          <a:xfrm>
            <a:off x="270418" y="1664786"/>
            <a:ext cx="4289056" cy="360867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https://ped-kopilka.ru/upload/blogs2/2019/4/48360_1ad6dbbcb0e53a68a48b14037fc46c3b.jpg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09" b="6528"/>
          <a:stretch/>
        </p:blipFill>
        <p:spPr bwMode="auto">
          <a:xfrm>
            <a:off x="6021361" y="1245033"/>
            <a:ext cx="4486275" cy="44481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145938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188" y="183715"/>
            <a:ext cx="10095050" cy="1144044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Складываем углы- получаем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</a:t>
            </a:r>
            <a:r>
              <a:rPr lang="ru-RU" sz="2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Расправляем, </a:t>
            </a:r>
            <a:r>
              <a:rPr lang="ru-RU" sz="27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складываем </a:t>
            </a:r>
            <a:r>
              <a:rPr lang="ru-RU" sz="2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пополам.</a:t>
            </a:r>
            <a:r>
              <a:rPr lang="ru-RU" dirty="0"/>
              <a:t/>
            </a:r>
            <a:br>
              <a:rPr lang="ru-RU" dirty="0"/>
            </a:b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треугольник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V="1">
            <a:off x="677334" y="6041362"/>
            <a:ext cx="8596668" cy="83865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4" name="Рисунок 3" descr="https://ped-kopilka.ru/upload/blogs2/2019/4/48360_522d9d2c314064c6d13ee896d5e59b84.jpg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72" b="43631"/>
          <a:stretch/>
        </p:blipFill>
        <p:spPr bwMode="auto">
          <a:xfrm>
            <a:off x="320522" y="1690948"/>
            <a:ext cx="4486275" cy="323178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https://ped-kopilka.ru/upload/blogs2/2019/4/48360_58dcd96f058f11ff1fe5cd1c35ad5ba1.jpg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81" b="36624"/>
          <a:stretch/>
        </p:blipFill>
        <p:spPr bwMode="auto">
          <a:xfrm>
            <a:off x="5694187" y="977030"/>
            <a:ext cx="5341243" cy="423379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841760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Заправляем углы внутрь квадрата</a:t>
            </a:r>
            <a:b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Объект 3" descr="https://ped-kopilka.ru/upload/blogs2/2019/4/48360_0b2a74fa170e678fa65c83738b91ca81.jpg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548" b="38217"/>
          <a:stretch/>
        </p:blipFill>
        <p:spPr bwMode="auto">
          <a:xfrm>
            <a:off x="4927330" y="6042025"/>
            <a:ext cx="97378" cy="444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https://ped-kopilka.ru/upload/blogs2/2019/4/48360_0b2a74fa170e678fa65c83738b91ca81.jpg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548" b="38217"/>
          <a:stretch/>
        </p:blipFill>
        <p:spPr bwMode="auto">
          <a:xfrm>
            <a:off x="677334" y="1418377"/>
            <a:ext cx="8906005" cy="513567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49666832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65</TotalTime>
  <Words>291</Words>
  <Application>Microsoft Office PowerPoint</Application>
  <PresentationFormat>Широкоэкранный</PresentationFormat>
  <Paragraphs>26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Times New Roman</vt:lpstr>
      <vt:lpstr>Trebuchet MS</vt:lpstr>
      <vt:lpstr>Wingdings 3</vt:lpstr>
      <vt:lpstr>Аспект</vt:lpstr>
      <vt:lpstr>Презентация PowerPoint</vt:lpstr>
      <vt:lpstr>Презентация PowerPoint</vt:lpstr>
      <vt:lpstr>Наступила весна. Проснулись бабочки.  Мы идём, и вдруг видим - бабочка! Что мы делаем? (Останавливаемся, любуемся.)   Хочется поймать её, взять в руки это нежное создание. Но не надо этого делать. Крылья бабочки покрыты мелкими чешуйками, а чешуйки – красящими веществами. Они и придают бабочке яркую окраску. Если взять бабочку в руки, то можно повредить эти чешуйки и бабочка погибнет. Не берите бабочек в руки и не разрешайте этого делать другим. </vt:lpstr>
      <vt:lpstr>Сегодня мы с вами сделаем бабочек с помощью волшебного квадрата. Для создания бабочки нам нужен квадрат10х10  (разного цвета).            Вначале мы подготовим наши пальчики для работы.  Пальчиковая игра «Бабочка» Крыльями бабочка машет,     Летает с цветка на цветок- Нектар собирает.  Сначала прижать ладони одна к другой, затем развести их в стороны. Кисти остаются соединенными в области запястья.  </vt:lpstr>
      <vt:lpstr>Рассмотрим образец бабочки. </vt:lpstr>
      <vt:lpstr>Презентация PowerPoint</vt:lpstr>
      <vt:lpstr>Сложите пополам                             и ещё раз пополам   </vt:lpstr>
      <vt:lpstr>Складываем углы- получаем          Расправляем, складываем пополам.  треугольник</vt:lpstr>
      <vt:lpstr>Заправляем углы внутрь квадрата </vt:lpstr>
      <vt:lpstr>Острые, нижние углы треугольника    Переворачиваем заготовку   загибаем к вершине, </vt:lpstr>
      <vt:lpstr>Загибаем нижний треугольник вверх так, чтобы он немного выходил за верхнюю сторону </vt:lpstr>
      <vt:lpstr>Бабочка готова. Но нашей бабочке чего то не хватает?  Правильно –узора. Надо её раскрасить!</vt:lpstr>
      <vt:lpstr>Но сначала мы отдохём.  Физкультминутка «Бабочка»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tbel</dc:creator>
  <cp:lastModifiedBy>tbel</cp:lastModifiedBy>
  <cp:revision>8</cp:revision>
  <dcterms:created xsi:type="dcterms:W3CDTF">2020-04-09T11:23:35Z</dcterms:created>
  <dcterms:modified xsi:type="dcterms:W3CDTF">2020-04-09T12:28:45Z</dcterms:modified>
</cp:coreProperties>
</file>