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2 класс</a:t>
            </a:r>
            <a:br>
              <a:rPr lang="ru-RU" sz="6000" dirty="0" smtClean="0"/>
            </a:br>
            <a:r>
              <a:rPr lang="ru-RU" sz="6000" dirty="0" smtClean="0"/>
              <a:t>Изложение </a:t>
            </a:r>
            <a:br>
              <a:rPr lang="ru-RU" sz="6000" dirty="0" smtClean="0"/>
            </a:br>
            <a:r>
              <a:rPr lang="ru-RU" sz="6000" dirty="0" smtClean="0"/>
              <a:t>Мурка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8382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Презентацию подготовила учитель начальных классов: </a:t>
            </a:r>
            <a:r>
              <a:rPr lang="ru-RU" sz="2000" dirty="0" err="1" smtClean="0"/>
              <a:t>Рокунова</a:t>
            </a:r>
            <a:r>
              <a:rPr lang="ru-RU" sz="2000" dirty="0" smtClean="0"/>
              <a:t> Е.Н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33600" y="1524000"/>
            <a:ext cx="4800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Вся мохнатенькая,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 усатенькая,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Днем спит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сказки говорит,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ночью бродит,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охоту ходит.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5715000" cy="1143000"/>
          </a:xfrm>
        </p:spPr>
        <p:txBody>
          <a:bodyPr/>
          <a:lstStyle/>
          <a:p>
            <a:r>
              <a:rPr lang="ru-RU" dirty="0" smtClean="0"/>
              <a:t>Прочитайте текст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Мурка.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		Нашу любимую кошку зовут Мурка. Она черная, только грудь и лапки белые. Шерсть у нее длинная и мягкая, хвост пушистый, глаза зеленые.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		У Мурки трое красивых маленьких  котят. Два котенка черные, а третий – пестрый.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		Мурка и маленькие котята спят в большой корзине. Им там тепло и очень уютно.</a:t>
            </a:r>
          </a:p>
          <a:p>
            <a:endParaRPr lang="ru-RU" dirty="0"/>
          </a:p>
        </p:txBody>
      </p:sp>
      <p:pic>
        <p:nvPicPr>
          <p:cNvPr id="4" name="Рисунок 3" descr="http://www.gallery-nn.ru/wp-content/gallery/animals/henriette-ronner-knip-an074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381000"/>
            <a:ext cx="2691665" cy="1794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32460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зовут кошку?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Опишите кошку: цвет, шерсть, хвост, глаза.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Какие котята у Мурки?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Где спит Мурка с котятами?</a:t>
            </a:r>
          </a:p>
          <a:p>
            <a:endParaRPr lang="ru-RU" dirty="0"/>
          </a:p>
        </p:txBody>
      </p:sp>
      <p:pic>
        <p:nvPicPr>
          <p:cNvPr id="4" name="Рисунок 3" descr="http://poteryashka.spb.ru/_bd/91/26045580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2057400"/>
            <a:ext cx="2728354" cy="24030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5800" y="762000"/>
            <a:ext cx="7848600" cy="5821363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Перечитай и перескажи 1 часть</a:t>
            </a:r>
          </a:p>
          <a:p>
            <a:pPr marL="742950" indent="-742950">
              <a:buFont typeface="+mj-lt"/>
              <a:buAutoNum type="arabicPeriod"/>
            </a:pPr>
            <a:endParaRPr lang="ru-RU" sz="4000" dirty="0" smtClean="0"/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Перечитай и перескажи 2 часть</a:t>
            </a:r>
          </a:p>
          <a:p>
            <a:pPr marL="742950" indent="-742950">
              <a:buFont typeface="+mj-lt"/>
              <a:buAutoNum type="arabicPeriod"/>
            </a:pPr>
            <a:endParaRPr lang="ru-RU" sz="4000" dirty="0" smtClean="0"/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Перечитай и перескажи 3 часть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339" y="191332"/>
            <a:ext cx="8393186" cy="1263016"/>
          </a:xfrm>
        </p:spPr>
        <p:txBody>
          <a:bodyPr>
            <a:normAutofit/>
          </a:bodyPr>
          <a:lstStyle/>
          <a:p>
            <a:pPr algn="ctr"/>
            <a:r>
              <a:rPr lang="ru-RU" sz="3600" b="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пропущенные буквы.</a:t>
            </a:r>
            <a:br>
              <a:rPr lang="ru-RU" sz="3600" b="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Объясни написание.</a:t>
            </a:r>
            <a:endParaRPr lang="ru-RU" sz="3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2667000"/>
            <a:ext cx="2609883" cy="4956980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err="1" smtClean="0">
                <a:solidFill>
                  <a:schemeClr val="tx1"/>
                </a:solidFill>
              </a:rPr>
              <a:t>гру</a:t>
            </a:r>
            <a:r>
              <a:rPr lang="ru-RU" sz="3600" dirty="0" smtClean="0">
                <a:solidFill>
                  <a:schemeClr val="tx1"/>
                </a:solidFill>
              </a:rPr>
              <a:t> …  -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Проб…жала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к… </a:t>
            </a:r>
            <a:r>
              <a:rPr lang="ru-RU" sz="3600" dirty="0" err="1" smtClean="0">
                <a:solidFill>
                  <a:schemeClr val="tx1"/>
                </a:solidFill>
              </a:rPr>
              <a:t>тят</a:t>
            </a:r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б… </a:t>
            </a:r>
            <a:r>
              <a:rPr lang="ru-RU" sz="3600" dirty="0" err="1" smtClean="0">
                <a:solidFill>
                  <a:schemeClr val="tx1"/>
                </a:solidFill>
              </a:rPr>
              <a:t>льшой</a:t>
            </a:r>
            <a:r>
              <a:rPr lang="ru-RU" sz="3600" dirty="0" smtClean="0">
                <a:solidFill>
                  <a:schemeClr val="tx1"/>
                </a:solidFill>
              </a:rPr>
              <a:t> -</a:t>
            </a:r>
          </a:p>
          <a:p>
            <a:r>
              <a:rPr lang="ru-RU" sz="3600" dirty="0" err="1" smtClean="0">
                <a:solidFill>
                  <a:schemeClr val="tx1"/>
                </a:solidFill>
              </a:rPr>
              <a:t>з</a:t>
            </a:r>
            <a:r>
              <a:rPr lang="ru-RU" sz="3600" dirty="0" smtClean="0">
                <a:solidFill>
                  <a:schemeClr val="tx1"/>
                </a:solidFill>
              </a:rPr>
              <a:t>… </a:t>
            </a:r>
            <a:r>
              <a:rPr lang="ru-RU" sz="3600" dirty="0" err="1" smtClean="0">
                <a:solidFill>
                  <a:schemeClr val="tx1"/>
                </a:solidFill>
              </a:rPr>
              <a:t>вут</a:t>
            </a:r>
            <a:r>
              <a:rPr lang="ru-RU" sz="3600" dirty="0" smtClean="0">
                <a:solidFill>
                  <a:schemeClr val="tx1"/>
                </a:solidFill>
              </a:rPr>
              <a:t> -</a:t>
            </a:r>
          </a:p>
          <a:p>
            <a:r>
              <a:rPr lang="ru-RU" sz="3600" dirty="0" err="1" smtClean="0">
                <a:solidFill>
                  <a:schemeClr val="tx1"/>
                </a:solidFill>
              </a:rPr>
              <a:t>пуш</a:t>
            </a:r>
            <a:r>
              <a:rPr lang="ru-RU" sz="3600" dirty="0" smtClean="0">
                <a:solidFill>
                  <a:schemeClr val="tx1"/>
                </a:solidFill>
              </a:rPr>
              <a:t>… </a:t>
            </a:r>
            <a:r>
              <a:rPr lang="ru-RU" sz="3600" dirty="0" err="1" smtClean="0">
                <a:solidFill>
                  <a:schemeClr val="tx1"/>
                </a:solidFill>
              </a:rPr>
              <a:t>стый</a:t>
            </a:r>
            <a:r>
              <a:rPr lang="ru-RU" sz="3600" dirty="0" smtClean="0">
                <a:solidFill>
                  <a:schemeClr val="tx1"/>
                </a:solidFill>
              </a:rPr>
              <a:t>  -</a:t>
            </a:r>
          </a:p>
          <a:p>
            <a:r>
              <a:rPr lang="ru-RU" sz="3600" dirty="0" err="1" smtClean="0">
                <a:solidFill>
                  <a:schemeClr val="tx1"/>
                </a:solidFill>
              </a:rPr>
              <a:t>Шерст</a:t>
            </a:r>
            <a:r>
              <a:rPr lang="ru-RU" sz="3600" dirty="0" smtClean="0">
                <a:solidFill>
                  <a:schemeClr val="tx1"/>
                </a:solidFill>
              </a:rPr>
              <a:t> …  -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гл…за -</a:t>
            </a:r>
          </a:p>
          <a:p>
            <a:r>
              <a:rPr lang="ru-RU" sz="3600" dirty="0" err="1" smtClean="0">
                <a:solidFill>
                  <a:schemeClr val="tx1"/>
                </a:solidFill>
              </a:rPr>
              <a:t>з</a:t>
            </a:r>
            <a:r>
              <a:rPr lang="ru-RU" sz="3600" dirty="0" smtClean="0">
                <a:solidFill>
                  <a:schemeClr val="tx1"/>
                </a:solidFill>
              </a:rPr>
              <a:t>… </a:t>
            </a:r>
            <a:r>
              <a:rPr lang="ru-RU" sz="3600" dirty="0" err="1" smtClean="0">
                <a:solidFill>
                  <a:schemeClr val="tx1"/>
                </a:solidFill>
              </a:rPr>
              <a:t>лёные</a:t>
            </a:r>
            <a:r>
              <a:rPr lang="ru-RU" sz="3600" dirty="0" smtClean="0">
                <a:solidFill>
                  <a:schemeClr val="tx1"/>
                </a:solidFill>
              </a:rPr>
              <a:t> –</a:t>
            </a: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endParaRPr lang="ru-RU" sz="3600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2467" y="1981851"/>
            <a:ext cx="2567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б</a:t>
            </a:r>
            <a:r>
              <a:rPr lang="ru-RU" sz="3600" dirty="0" smtClean="0">
                <a:solidFill>
                  <a:srgbClr val="FF0000"/>
                </a:solidFill>
              </a:rPr>
              <a:t>е</a:t>
            </a:r>
            <a:r>
              <a:rPr lang="ru-RU" sz="3600" dirty="0" smtClean="0"/>
              <a:t>г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969562" y="1462096"/>
            <a:ext cx="2536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/>
              <a:t>гру</a:t>
            </a:r>
            <a:r>
              <a:rPr lang="ru-RU" sz="3600" dirty="0" err="1" smtClean="0">
                <a:solidFill>
                  <a:srgbClr val="FF0000"/>
                </a:solidFill>
              </a:rPr>
              <a:t>д</a:t>
            </a:r>
            <a:r>
              <a:rPr lang="ru-RU" sz="3600" dirty="0" err="1" smtClean="0"/>
              <a:t>очка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938343" y="2519852"/>
            <a:ext cx="2567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</a:t>
            </a:r>
            <a:r>
              <a:rPr lang="ru-RU" sz="3600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/>
              <a:t>т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938343" y="3057853"/>
            <a:ext cx="2567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б</a:t>
            </a:r>
            <a:r>
              <a:rPr lang="ru-RU" sz="3600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/>
              <a:t>льше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938344" y="3613650"/>
            <a:ext cx="2581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</a:t>
            </a:r>
            <a:r>
              <a:rPr lang="ru-RU" sz="3200" dirty="0" smtClean="0">
                <a:solidFill>
                  <a:srgbClr val="FF0000"/>
                </a:solidFill>
              </a:rPr>
              <a:t>о</a:t>
            </a:r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4038600"/>
            <a:ext cx="2567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ши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4572001"/>
            <a:ext cx="2567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м</a:t>
            </a:r>
            <a:r>
              <a:rPr lang="ru-RU" sz="3600" dirty="0" smtClean="0"/>
              <a:t>ягкий знак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3935213" y="5159836"/>
            <a:ext cx="4557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гл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ru-RU" sz="3600" dirty="0" smtClean="0"/>
              <a:t>з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3969559" y="5696088"/>
            <a:ext cx="3860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</a:t>
            </a:r>
            <a:r>
              <a:rPr lang="ru-RU" sz="3600" dirty="0" smtClean="0">
                <a:solidFill>
                  <a:srgbClr val="FF0000"/>
                </a:solidFill>
              </a:rPr>
              <a:t>е</a:t>
            </a:r>
            <a:r>
              <a:rPr lang="ru-RU" sz="3600" dirty="0" smtClean="0"/>
              <a:t>лень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1447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solidFill>
                  <a:srgbClr val="FF0000"/>
                </a:solidFill>
              </a:rPr>
              <a:t>дь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0" y="20574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4000" y="2514600"/>
            <a:ext cx="247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0" y="3505200"/>
            <a:ext cx="247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1600200" y="3048000"/>
            <a:ext cx="247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57400" y="3962400"/>
            <a:ext cx="340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14600" y="4419600"/>
            <a:ext cx="406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ь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76400" y="4953000"/>
            <a:ext cx="31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5486400"/>
            <a:ext cx="247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е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316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0840" cy="554181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изложение по </a:t>
            </a:r>
            <a:r>
              <a:rPr lang="ru-RU" sz="3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вопросам. </a:t>
            </a:r>
            <a:br>
              <a:rPr lang="ru-RU" sz="3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/>
              <a:t/>
            </a:r>
            <a:br>
              <a:rPr lang="ru-RU" sz="3600" b="1" dirty="0"/>
            </a:b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71987393"/>
              </p:ext>
            </p:extLst>
          </p:nvPr>
        </p:nvGraphicFramePr>
        <p:xfrm>
          <a:off x="1219200" y="838200"/>
          <a:ext cx="7071757" cy="4564875"/>
        </p:xfrm>
        <a:graphic>
          <a:graphicData uri="http://schemas.openxmlformats.org/drawingml/2006/table">
            <a:tbl>
              <a:tblPr firstRow="1" firstCol="1" bandRow="1"/>
              <a:tblGrid>
                <a:gridCol w="278183"/>
                <a:gridCol w="3462544"/>
                <a:gridCol w="3331030"/>
              </a:tblGrid>
              <a:tr h="641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Как зовут нашу кошку?    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Мурка</a:t>
                      </a:r>
                      <a:r>
                        <a:rPr lang="ru-RU" sz="2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                                                                   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Какого она цвета?     </a:t>
                      </a:r>
                      <a:r>
                        <a:rPr lang="ru-RU" sz="2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Черная, грудь и </a:t>
                      </a:r>
                      <a:r>
                        <a:rPr lang="ru-RU" sz="2400" b="1" i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лапки белые</a:t>
                      </a: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    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Какие у нее шерсть, хвост, глаза?     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Длинная, мягкая, пушистый,    зеленые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Сколько котят у Мурки? </a:t>
                      </a:r>
                      <a:endParaRPr lang="ru-RU" sz="2400" b="1" i="1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Трое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6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Какие они?     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Черные, пестрый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6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Где спят Мурка и котята?       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 большой корзине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6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Как </a:t>
                      </a: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им там?     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Тепло, уютно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7153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Литература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Андрюхова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Л.Л.,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Шевердина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материал по развитию речи в начальной школе. 1-4 классы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/Д: Феникс, 2011.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Картинки –интернет-ресурсы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227</Words>
  <Application>Microsoft Office PowerPoint</Application>
  <PresentationFormat>Экран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2 класс Изложение  Мурка</vt:lpstr>
      <vt:lpstr>Отгадайте загадку</vt:lpstr>
      <vt:lpstr>Прочитайте текст</vt:lpstr>
      <vt:lpstr>Ответьте на вопросы</vt:lpstr>
      <vt:lpstr>Слайд 5</vt:lpstr>
      <vt:lpstr>Вставь пропущенные буквы.  Объясни написание.</vt:lpstr>
      <vt:lpstr>Напишите изложение по вопросам.   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  Мурка</dc:title>
  <cp:lastModifiedBy>Asus</cp:lastModifiedBy>
  <cp:revision>9</cp:revision>
  <dcterms:modified xsi:type="dcterms:W3CDTF">2020-04-09T19:54:42Z</dcterms:modified>
</cp:coreProperties>
</file>