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 autoAdjust="0"/>
    <p:restoredTop sz="94713" autoAdjust="0"/>
  </p:normalViewPr>
  <p:slideViewPr>
    <p:cSldViewPr>
      <p:cViewPr varScale="1">
        <p:scale>
          <a:sx n="60" d="100"/>
          <a:sy n="60" d="100"/>
        </p:scale>
        <p:origin x="-90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Плавание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932040" y="3228536"/>
            <a:ext cx="3744416" cy="1752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и его влияние на приобщение детей к здоровому образу жизни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c19d7e55886d92238dc1762d887956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3717" y="1124744"/>
            <a:ext cx="4392149" cy="32941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Немного истории…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Плавание в России в древности развивалось в основном как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прикладной вид, и только в конце 19 начале 20 века оно становится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отдельным видом спорта. В середине XVII в. в русских войсках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вводится обучение плаванию. Петр I включает его в программу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подготовки офицеров армии и флота.</a:t>
            </a: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 XVIII в. в России начинает утверждаться мысль о важности и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полезности плавания как гигиенического упражнения и как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прикладного навыка. А. В. Суворов учил солдат плавать,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переправляться через реки вброд и вплавь. В России еще задолго до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начала развития плавания на Западе успешно проводилось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организованное обучение плаванию, причем имелись достаточно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многочисленные кадры профессионалов-преподавателей, среди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которых были не только военнослужащие, но и специалисты,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работавшие по вольному найму.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Почему плавание?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1935480"/>
            <a:ext cx="4618856" cy="438912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По мнению врачей, физиологов, опытных педагогов плавание считается видом спорта, который оказывает существенное влияние на состояние здоровья и на физическое развитие организма в целом. Занятие плаванием способствует улучшению осанки и лечению ряда заболеваний.</a:t>
            </a:r>
            <a:r>
              <a:rPr lang="ru-RU" b="1" dirty="0" smtClean="0">
                <a:solidFill>
                  <a:srgbClr val="00B050"/>
                </a:solidFill>
              </a:rPr>
              <a:t> </a:t>
            </a:r>
            <a:r>
              <a:rPr lang="ru-RU" dirty="0" smtClean="0">
                <a:solidFill>
                  <a:srgbClr val="00B050"/>
                </a:solidFill>
              </a:rPr>
              <a:t>Следовательно, оздоровительное значение плавания велико.</a:t>
            </a:r>
          </a:p>
          <a:p>
            <a:endParaRPr lang="ru-RU" dirty="0"/>
          </a:p>
        </p:txBody>
      </p:sp>
      <p:pic>
        <p:nvPicPr>
          <p:cNvPr id="4" name="Рисунок 3" descr="57fffc28e2a673d4271e7f782674f7d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420888"/>
            <a:ext cx="3528392" cy="23042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Значение плавания для </a:t>
            </a:r>
            <a:r>
              <a:rPr lang="ru-RU" dirty="0" smtClean="0"/>
              <a:t>дошкольников и </a:t>
            </a:r>
            <a:r>
              <a:rPr lang="ru-RU" smtClean="0"/>
              <a:t>младших школьников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832" y="1935480"/>
            <a:ext cx="5626968" cy="438912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Купание, плавание, игры и развлечения на воде — это один из самых полезных видов физических упражнений, они способствуют оздоровлению детей, укрепляют их нервную систему. 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    Чем раньше приучить ребенка к воде, тем полнее скажется положительное воздействие плавания на развитии всего детского организма. Плавательные движения ребенок совершает при помощи крупных мышечных групп рук, ног, туловища, уже достаточно хорошо развитых к 3—5 годам. На фоне их интенсивной деятельности в движение вовлекаются и слаборазвитые мелкие группы мышц. При плавании органы кровообращения ребенка находятся в облегченных условиях деятельности благодаря положению тела пловца;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Рисунок 3" descr="shutterstock_7694769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36912"/>
            <a:ext cx="3096344" cy="21602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16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Уважаемые родители!</a:t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1935480"/>
            <a:ext cx="5554960" cy="438912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Плавание – это прекрасный вид спорта,</a:t>
            </a:r>
          </a:p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который принесет много пользы вам и вашему ребенку.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Займитесь плаванием!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И уже с первых дней занятий вы сможете</a:t>
            </a: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почувствовать, как меняется настроение в</a:t>
            </a: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лучшую сторону!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l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140968"/>
            <a:ext cx="3312368" cy="237626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335</TotalTime>
  <Words>329</Words>
  <Application>Microsoft Office PowerPoint</Application>
  <PresentationFormat>Экран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Плавание</vt:lpstr>
      <vt:lpstr>Немного истории…</vt:lpstr>
      <vt:lpstr>Почему плавание?</vt:lpstr>
      <vt:lpstr>Значение плавания для дошкольников и младших школьников</vt:lpstr>
      <vt:lpstr>Уважаемые родители!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Саша</cp:lastModifiedBy>
  <cp:revision>35</cp:revision>
  <dcterms:modified xsi:type="dcterms:W3CDTF">2020-04-09T13:54:42Z</dcterms:modified>
</cp:coreProperties>
</file>