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47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948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364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3954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791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7052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254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452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6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97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962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39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91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92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50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49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419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C47DA-A40D-465D-A047-09C17F2E8F9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8DBAE3-5510-44F2-9638-C7DBE9C75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104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Условия эффективного взаимодействия с семьей по вопросу </a:t>
            </a:r>
            <a:r>
              <a:rPr lang="ru-RU" dirty="0" err="1" smtClean="0"/>
              <a:t>здоровьесбережения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61101"/>
            <a:ext cx="7766936" cy="1096899"/>
          </a:xfrm>
        </p:spPr>
        <p:txBody>
          <a:bodyPr/>
          <a:lstStyle/>
          <a:p>
            <a:r>
              <a:rPr lang="ru-RU" b="1" dirty="0" smtClean="0"/>
              <a:t>Выполнила: Инструктор по физической культуре Журавлева Л.В.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04696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077" y="376034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dirty="0"/>
              <a:t>Таким образом, очевидно, что сложившая система работы в данном направлении способствует объединению педагогов, родителей и детей на основе общих интересов, привлекает взрослых к проблемам  детей, тем самым, способствуя повышению качества образовательного процесса.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287" y="2880852"/>
            <a:ext cx="54102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986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77334" y="589935"/>
            <a:ext cx="8596668" cy="5451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В соответствии с законом «Об образовании в Российской Федерации» одной из основных задач стоящих перед детским дошкольным учреждением является «взаимодействие с семьей для обеспечения полноценного развития личности ребенка</a:t>
            </a:r>
            <a:r>
              <a:rPr lang="ru-RU" sz="2400" dirty="0" smtClean="0">
                <a:solidFill>
                  <a:srgbClr val="444444"/>
                </a:solidFill>
                <a:latin typeface="Arial" panose="020B0604020202020204" pitchFamily="34" charset="0"/>
              </a:rPr>
              <a:t>».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444444"/>
                </a:solidFill>
                <a:latin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Новый </a:t>
            </a:r>
            <a:r>
              <a:rPr lang="ru-RU" sz="2400" dirty="0" smtClean="0">
                <a:solidFill>
                  <a:srgbClr val="444444"/>
                </a:solidFill>
                <a:latin typeface="Arial" panose="020B0604020202020204" pitchFamily="34" charset="0"/>
              </a:rPr>
              <a:t>Федеральный 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Г</a:t>
            </a:r>
            <a:r>
              <a:rPr lang="ru-RU" sz="2400" dirty="0" smtClean="0">
                <a:solidFill>
                  <a:srgbClr val="444444"/>
                </a:solidFill>
                <a:latin typeface="Arial" panose="020B0604020202020204" pitchFamily="34" charset="0"/>
              </a:rPr>
              <a:t>осударственный 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О</a:t>
            </a:r>
            <a:r>
              <a:rPr lang="ru-RU" sz="2400" dirty="0" smtClean="0">
                <a:solidFill>
                  <a:srgbClr val="444444"/>
                </a:solidFill>
                <a:latin typeface="Arial" panose="020B0604020202020204" pitchFamily="34" charset="0"/>
              </a:rPr>
              <a:t>бразовательный 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С</a:t>
            </a:r>
            <a:r>
              <a:rPr lang="ru-RU" sz="2400" dirty="0" smtClean="0">
                <a:solidFill>
                  <a:srgbClr val="444444"/>
                </a:solidFill>
                <a:latin typeface="Arial" panose="020B0604020202020204" pitchFamily="34" charset="0"/>
              </a:rPr>
              <a:t>тандарт </a:t>
            </a:r>
            <a:r>
              <a:rPr lang="ru-RU" sz="2400" dirty="0">
                <a:solidFill>
                  <a:srgbClr val="444444"/>
                </a:solidFill>
                <a:latin typeface="Arial" panose="020B0604020202020204" pitchFamily="34" charset="0"/>
              </a:rPr>
              <a:t>дошкольного образования большое внимание уделяет работе с родителями. Она должна иметь дифференцированный подход, учитывать социальный статус, микроклимат семьи, родительские запросы и степень заинтересованности родителей деятельностью ДОУ, повышение культуры педагогической грамотности семьи.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86107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239" y="442453"/>
            <a:ext cx="9170763" cy="5598910"/>
          </a:xfrm>
        </p:spPr>
        <p:txBody>
          <a:bodyPr/>
          <a:lstStyle/>
          <a:p>
            <a:pPr indent="0" algn="just">
              <a:lnSpc>
                <a:spcPct val="107000"/>
              </a:lnSpc>
              <a:buNone/>
            </a:pPr>
            <a:r>
              <a:rPr lang="ru-RU" sz="2400" dirty="0" smtClean="0">
                <a:solidFill>
                  <a:srgbClr val="0F243E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Выдающийся </a:t>
            </a:r>
            <a:r>
              <a:rPr lang="ru-RU" sz="2400" dirty="0">
                <a:solidFill>
                  <a:srgbClr val="0F243E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педагог, реформатор воспитания, автор «Педагогики Сердца» </a:t>
            </a:r>
            <a:r>
              <a:rPr lang="ru-RU" sz="2400" dirty="0" err="1">
                <a:solidFill>
                  <a:srgbClr val="0F243E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Януш</a:t>
            </a:r>
            <a:r>
              <a:rPr lang="ru-RU" sz="2400" dirty="0">
                <a:solidFill>
                  <a:srgbClr val="0F243E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Корчак писал: «Взрослым кажется, что дети не заботятся о своём здоровье... Нет. Детям совершенно так же, как и взрослым, хочется быть здоровыми и сильными, только дети не знают, что для этого надо делать».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F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729" y="2950964"/>
            <a:ext cx="4982322" cy="390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477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19079" y="0"/>
            <a:ext cx="8596668" cy="3880773"/>
          </a:xfrm>
        </p:spPr>
        <p:txBody>
          <a:bodyPr/>
          <a:lstStyle/>
          <a:p>
            <a:pPr indent="0" algn="just">
              <a:lnSpc>
                <a:spcPct val="107000"/>
              </a:lnSpc>
              <a:buNone/>
            </a:pPr>
            <a:r>
              <a:rPr lang="ru-RU" sz="2400" dirty="0">
                <a:solidFill>
                  <a:srgbClr val="0F243E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Детский сад и семья – вот две основные социальные структуры, которые, главным образом, определяют уровень здоровья ребёнка. Ни одна, даже самая лучшая физкультурно-оздоровительная программа не сможет дать полноценных результатов, если она не реализуется совместно с семьёй, если в дошкольном учреждении не создано детско-взрослое сообщество (дети – родители – педагоги).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F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387" y="2978354"/>
            <a:ext cx="5819470" cy="387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387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94967" y="811162"/>
            <a:ext cx="9745951" cy="3880773"/>
          </a:xfrm>
        </p:spPr>
        <p:txBody>
          <a:bodyPr/>
          <a:lstStyle/>
          <a:p>
            <a:pPr indent="0" algn="just">
              <a:lnSpc>
                <a:spcPct val="107000"/>
              </a:lnSpc>
              <a:buNone/>
            </a:pPr>
            <a:r>
              <a:rPr lang="ru-RU" sz="2400" dirty="0">
                <a:solidFill>
                  <a:srgbClr val="0F243E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Ребёнок дошкольного возраста не развивается автономно, он полностью зависит от взрослых, которые его окружают и своим поведением подают ему положительный или отрицательный пример. Здоровье детей зависит не только от их физических особенностей, но и от условий жизни в семье, санитарной грамотности и гигиенической культуры родителей.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F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617" y="3275023"/>
            <a:ext cx="5937505" cy="358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77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33484" y="154858"/>
            <a:ext cx="5361038" cy="83328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Формы взаимодействия с семьёй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9432" y="1578077"/>
            <a:ext cx="2757949" cy="113562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Родительские собрания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8929" y="3229896"/>
            <a:ext cx="2728452" cy="11798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Открытые мероприятия, праздники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9432" y="5078361"/>
            <a:ext cx="2728452" cy="1179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Интерактивное общение через сайт ДОУ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7987" y="1607574"/>
            <a:ext cx="2757949" cy="11356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Анкетирование, тестирование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7987" y="3288890"/>
            <a:ext cx="2757949" cy="11356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Семейные спортивные встречи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27986" y="5078361"/>
            <a:ext cx="2757949" cy="113562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Консультации, беседы , рекомендации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236542" y="1607574"/>
            <a:ext cx="2757949" cy="113562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Тематические выставки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349612" y="3288890"/>
            <a:ext cx="2757949" cy="1135626"/>
          </a:xfrm>
          <a:prstGeom prst="rect">
            <a:avLst/>
          </a:prstGeom>
          <a:solidFill>
            <a:srgbClr val="A147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Творческие конкурсы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349611" y="5078361"/>
            <a:ext cx="2757949" cy="11356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День открытых дверей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3111910" y="1061884"/>
            <a:ext cx="412955" cy="516193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427406" y="1032387"/>
            <a:ext cx="0" cy="575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349611" y="1032387"/>
            <a:ext cx="467034" cy="575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978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 flipV="1">
            <a:off x="-5167207" y="-238471"/>
            <a:ext cx="213358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70654" y="1127760"/>
            <a:ext cx="8596668" cy="6615402"/>
          </a:xfrm>
        </p:spPr>
        <p:txBody>
          <a:bodyPr>
            <a:normAutofit/>
          </a:bodyPr>
          <a:lstStyle/>
          <a:p>
            <a:endParaRPr lang="ru-RU" sz="2400" dirty="0"/>
          </a:p>
          <a:p>
            <a:r>
              <a:rPr lang="ru-RU" sz="2400" dirty="0"/>
              <a:t>обучить родителей приемам эффективного взаимодействия с ребенком с целью сохранения его здоровья и создание в семье здорового нравственно-психологического климата;</a:t>
            </a:r>
          </a:p>
          <a:p>
            <a:r>
              <a:rPr lang="ru-RU" sz="2400" dirty="0"/>
              <a:t>оказать конкретную практическую помощь семье в создании условий для сохранения и укрепления здоровья ребенка;</a:t>
            </a:r>
          </a:p>
          <a:p>
            <a:r>
              <a:rPr lang="ru-RU" sz="2400" dirty="0"/>
              <a:t>учесть пожелания родителей при составлении программ индивидуальной работы;</a:t>
            </a:r>
          </a:p>
          <a:p>
            <a:r>
              <a:rPr lang="ru-RU" sz="2400" dirty="0"/>
              <a:t>привлечь родителей к осуществлению воспитательного процесса, созданию здоровой среды в ДОУ;</a:t>
            </a:r>
          </a:p>
          <a:p>
            <a:r>
              <a:rPr lang="ru-RU" sz="2400" dirty="0"/>
              <a:t>расширить спектр форм работы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2027599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453" y="530942"/>
            <a:ext cx="9438966" cy="6887497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Для решения поставленных задач и вовлечение родителей  в единое пространство детского развития мы наметили  работу в четырех направлениях:</a:t>
            </a:r>
          </a:p>
          <a:p>
            <a:r>
              <a:rPr lang="ru-RU" sz="2400" dirty="0"/>
              <a:t>1.                </a:t>
            </a:r>
            <a:r>
              <a:rPr lang="ru-RU" sz="2400" b="1" dirty="0"/>
              <a:t>Информационно-аналитические:</a:t>
            </a:r>
            <a:r>
              <a:rPr lang="ru-RU" sz="2400" dirty="0"/>
              <a:t> работа с коллективом ДОУ по организации взаимодействия с семьей, ознакомление педагогов с системой новых форм работы с родителями. Изучение семьи, ее особенности</a:t>
            </a:r>
          </a:p>
          <a:p>
            <a:r>
              <a:rPr lang="ru-RU" sz="2400" b="1" dirty="0"/>
              <a:t>2.                Наглядно-информационное: </a:t>
            </a:r>
            <a:r>
              <a:rPr lang="ru-RU" sz="2400" dirty="0"/>
              <a:t>донести до родителей любую информацию</a:t>
            </a:r>
          </a:p>
          <a:p>
            <a:r>
              <a:rPr lang="ru-RU" sz="2400" dirty="0"/>
              <a:t>3.                </a:t>
            </a:r>
            <a:r>
              <a:rPr lang="ru-RU" sz="2400" b="1" dirty="0"/>
              <a:t>Досуговые:</a:t>
            </a:r>
            <a:r>
              <a:rPr lang="ru-RU" sz="2400" dirty="0"/>
              <a:t> вовлечение родителей в деятельность ДОУ, совместная работа по обмену опытом.</a:t>
            </a:r>
          </a:p>
          <a:p>
            <a:r>
              <a:rPr lang="ru-RU" sz="2400" dirty="0"/>
              <a:t>4.                </a:t>
            </a:r>
            <a:r>
              <a:rPr lang="ru-RU" sz="2400" b="1" dirty="0"/>
              <a:t>Познавательные:</a:t>
            </a:r>
            <a:r>
              <a:rPr lang="ru-RU" sz="2400" dirty="0"/>
              <a:t> обогащение родителей знаниями в вопросах воспитания детей, повышение педагогической культуры родителей.</a:t>
            </a:r>
          </a:p>
          <a:p>
            <a:r>
              <a:rPr lang="ru-RU" sz="2400" dirty="0"/>
              <a:t>Педагоги начали работу с анализа социального статуса родителей, их настроя и ожиданий от пребывания ребенка в детском саду.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605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81665"/>
            <a:ext cx="8596668" cy="5259697"/>
          </a:xfrm>
        </p:spPr>
        <p:txBody>
          <a:bodyPr>
            <a:normAutofit/>
          </a:bodyPr>
          <a:lstStyle/>
          <a:p>
            <a:r>
              <a:rPr lang="ru-RU" sz="2400" dirty="0"/>
              <a:t>Совместная деятельность родителей, педагогов и детей положительно влияет на воспитанников. Дети активных родителей становятся увереннее в себе, задают больше вопросов о семье, о детском саде, проявляют инициативу в тех вопросах, где видят заинтересованность своих родителей. 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219" y="3082413"/>
            <a:ext cx="3775587" cy="377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95718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112</TotalTime>
  <Words>433</Words>
  <Application>Microsoft Office PowerPoint</Application>
  <PresentationFormat>Широкоэкранный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F</vt:lpstr>
      <vt:lpstr>Georgia</vt:lpstr>
      <vt:lpstr>Times New Roman</vt:lpstr>
      <vt:lpstr>Trebuchet MS</vt:lpstr>
      <vt:lpstr>Wingdings 3</vt:lpstr>
      <vt:lpstr>Аспект</vt:lpstr>
      <vt:lpstr> Условия эффективного взаимодействия с семьей по вопросу здоровьесбережения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Условия эффективного взаимодействия с семьей по вопросу здоровьесбережения</dc:title>
  <dc:creator>Sky</dc:creator>
  <cp:lastModifiedBy>Sky</cp:lastModifiedBy>
  <cp:revision>10</cp:revision>
  <dcterms:created xsi:type="dcterms:W3CDTF">2019-12-08T15:42:26Z</dcterms:created>
  <dcterms:modified xsi:type="dcterms:W3CDTF">2019-12-09T18:08:02Z</dcterms:modified>
</cp:coreProperties>
</file>