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8" r:id="rId4"/>
    <p:sldId id="270" r:id="rId5"/>
    <p:sldId id="258" r:id="rId6"/>
    <p:sldId id="271" r:id="rId7"/>
    <p:sldId id="259" r:id="rId8"/>
    <p:sldId id="272" r:id="rId9"/>
    <p:sldId id="269" r:id="rId10"/>
    <p:sldId id="273" r:id="rId11"/>
    <p:sldId id="260" r:id="rId12"/>
    <p:sldId id="274" r:id="rId13"/>
    <p:sldId id="261" r:id="rId14"/>
    <p:sldId id="276" r:id="rId15"/>
    <p:sldId id="267" r:id="rId16"/>
    <p:sldId id="275" r:id="rId17"/>
    <p:sldId id="266" r:id="rId18"/>
    <p:sldId id="263" r:id="rId19"/>
    <p:sldId id="265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52A70D7-429D-4CDB-B060-23D0665C600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E8E4725-653B-4E48-BA3B-E1D7F26AC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circle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Zvuk_domashnih_ptic_-_Gus.mp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Zvuk_domashnih_ptic_-_Utka.mp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Zvuki_ptic_-_Perepel_(iPleer.fm).mp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Straus_-_zvuk_(iPleer.fm).mp3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chudopredki.ru/uploads/posts/2012-11/1352628022_60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Zvuk_domashnih_ptic_-_Petuh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Zvuki_ptic_-_Indyuk_(iPleer.fm)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rzoom\Documents\&#1043;&#1086;&#1083;&#1086;&#1089;&#1072;%20&#1076;&#1086;&#1084;&#1072;&#1096;&#1085;&#1080;&#1093;%20&#1087;&#1090;&#1080;&#1094;\Zvuk_domashnih_ptic_-_Kurica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Приключение на птичьем дворе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воспитатель Губанова НН</a:t>
            </a:r>
          </a:p>
          <a:p>
            <a:r>
              <a:rPr lang="ru-RU" dirty="0" smtClean="0"/>
              <a:t>МОУ СОШ «</a:t>
            </a:r>
            <a:r>
              <a:rPr lang="ru-RU" dirty="0" err="1" smtClean="0"/>
              <a:t>с.Яблоновый</a:t>
            </a:r>
            <a:r>
              <a:rPr lang="ru-RU" dirty="0" smtClean="0"/>
              <a:t> Гай»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540130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348992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Zvuk_domashnih_ptic_-_Gus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30713" y="2738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Гуси</a:t>
            </a:r>
            <a:endParaRPr lang="ru-RU" dirty="0"/>
          </a:p>
        </p:txBody>
      </p:sp>
      <p:pic>
        <p:nvPicPr>
          <p:cNvPr id="4" name="Объект 3" descr="http://img-0.photosight.ru/ccb/3808629_large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3517627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277554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Zvuk_domashnih_ptic_-_Utk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30713" y="2738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Утка с утятами</a:t>
            </a:r>
            <a:endParaRPr lang="ru-RU" dirty="0"/>
          </a:p>
        </p:txBody>
      </p:sp>
      <p:pic>
        <p:nvPicPr>
          <p:cNvPr id="4" name="Объект 3" descr="https://cdn.pixabay.com/photo/2010/12/13/09/51/tiny-1688_128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8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859345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991802"/>
          </a:xfrm>
        </p:spPr>
        <p:txBody>
          <a:bodyPr/>
          <a:lstStyle/>
          <a:p>
            <a:pPr algn="ctr"/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Zvuki_ptic_-_Perepel_(iPleer.f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30713" y="2738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besplatka.ua/aws/9/09/50/31/a27a6c2a22e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992066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traus_-_zvuk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gatchina-news.ru/files/images/news/2015/12/09/5630ve925d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2731126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Кому принадлежат эти яйца?</a:t>
            </a:r>
            <a:endParaRPr lang="ru-RU" dirty="0"/>
          </a:p>
        </p:txBody>
      </p:sp>
      <p:pic>
        <p:nvPicPr>
          <p:cNvPr id="4" name="Объект 3" descr="Яйца домашней птицы сильно отличаются по размеру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1686912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Цыплята </a:t>
            </a:r>
            <a:endParaRPr lang="ru-RU" dirty="0"/>
          </a:p>
        </p:txBody>
      </p:sp>
      <p:pic>
        <p:nvPicPr>
          <p:cNvPr id="4" name="Объект 3" descr="http://kto-chto-gde.ru/wp-content/uploads/2016/08/5498-1068x6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358346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5853852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20940" cy="72008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Цель: </a:t>
            </a:r>
            <a:r>
              <a:rPr lang="ru-RU" sz="1800" dirty="0"/>
              <a:t>Закреплять и расширять </a:t>
            </a:r>
            <a:r>
              <a:rPr lang="ru-RU" sz="1800" dirty="0" smtClean="0"/>
              <a:t>знания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/>
              <a:t>о домашних птицах, месте их обитания,</a:t>
            </a:r>
            <a:br>
              <a:rPr lang="ru-RU" sz="1800" dirty="0"/>
            </a:br>
            <a:r>
              <a:rPr lang="ru-RU" dirty="0" smtClean="0"/>
              <a:t>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772816"/>
            <a:ext cx="7520940" cy="29076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      </a:t>
            </a:r>
            <a:r>
              <a:rPr lang="ru-RU" sz="2400" b="1" dirty="0" smtClean="0"/>
              <a:t>Задачи:</a:t>
            </a:r>
          </a:p>
          <a:p>
            <a:r>
              <a:rPr lang="ru-RU" sz="2400" b="1" dirty="0" smtClean="0"/>
              <a:t>Образовательная</a:t>
            </a:r>
            <a:r>
              <a:rPr lang="ru-RU" sz="2400" b="1" dirty="0"/>
              <a:t>:</a:t>
            </a:r>
            <a:r>
              <a:rPr lang="ru-RU" sz="2400" b="1"/>
              <a:t> </a:t>
            </a:r>
            <a:r>
              <a:rPr lang="ru-RU" sz="2400" smtClean="0"/>
              <a:t>углублять </a:t>
            </a:r>
            <a:r>
              <a:rPr lang="ru-RU" sz="2400" dirty="0"/>
              <a:t>интерес к познавательной деятельности, умение делать простейшие умозаключения, доказать свою правоту.</a:t>
            </a:r>
          </a:p>
          <a:p>
            <a:r>
              <a:rPr lang="ru-RU" sz="2400" b="1" dirty="0"/>
              <a:t>Развивающая: </a:t>
            </a:r>
            <a:r>
              <a:rPr lang="ru-RU" sz="2400" dirty="0"/>
              <a:t>Развивать смекалку, наблюдательность, усидчивость.</a:t>
            </a:r>
          </a:p>
          <a:p>
            <a:r>
              <a:rPr lang="ru-RU" sz="2400" b="1" dirty="0"/>
              <a:t>Воспитательная: </a:t>
            </a:r>
            <a:r>
              <a:rPr lang="ru-RU" sz="2400" dirty="0"/>
              <a:t>Воспитывать желание заботиться о домашних птицах.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721497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Сделай своими руками цыпленка</a:t>
            </a:r>
            <a:endParaRPr lang="ru-RU" dirty="0"/>
          </a:p>
        </p:txBody>
      </p:sp>
      <p:pic>
        <p:nvPicPr>
          <p:cNvPr id="4" name="Объект 3" descr="http://www.chudopredki.ru/uploads/posts/2012-11/1352628022_60.jpg"/>
          <p:cNvPicPr>
            <a:picLocks noGrp="1"/>
          </p:cNvPicPr>
          <p:nvPr>
            <p:ph idx="1"/>
          </p:nvPr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64007249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tdata.ru/u1/photoD327/20257333837-0/original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348992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Zvuk_domashnih_ptic_-_Petu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Петух </a:t>
            </a:r>
            <a:endParaRPr lang="ru-RU" dirty="0"/>
          </a:p>
        </p:txBody>
      </p:sp>
      <p:pic>
        <p:nvPicPr>
          <p:cNvPr id="4" name="Объект 3" descr="http://mypresentation.ru/documents/89f91b845b771065615fb0d08f206886/img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91737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348992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Zvuki_ptic_-_Indyuk_(iPleer.f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30713" y="2738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Индюк </a:t>
            </a:r>
            <a:endParaRPr lang="ru-RU" dirty="0"/>
          </a:p>
        </p:txBody>
      </p:sp>
      <p:pic>
        <p:nvPicPr>
          <p:cNvPr id="4" name="Объект 3" descr="http://fotohomka.ru/images/Nov/13/862f86abfcd53abca1ddc1af1b3523d2/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867363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206116"/>
          </a:xfrm>
        </p:spPr>
        <p:txBody>
          <a:bodyPr/>
          <a:lstStyle/>
          <a:p>
            <a:pPr algn="ctr"/>
            <a:r>
              <a:rPr lang="ru-RU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Zvuk_domashnih_ptic_-_Kuric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30713" y="2738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ermertorg.net/uploads/posts/2017-02/d6e42d01d44c6de8f90ff62c0d2e91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120</TotalTime>
  <Words>47</Words>
  <Application>Microsoft Office PowerPoint</Application>
  <PresentationFormat>Экран (4:3)</PresentationFormat>
  <Paragraphs>23</Paragraphs>
  <Slides>20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Углы</vt:lpstr>
      <vt:lpstr>Приключение на птичьем дворе</vt:lpstr>
      <vt:lpstr>Цель: Закреплять и расширять знания  о домашних птицах, месте их обитания,                                                                                              </vt:lpstr>
      <vt:lpstr>Слайд 3</vt:lpstr>
      <vt:lpstr>?</vt:lpstr>
      <vt:lpstr>Петух </vt:lpstr>
      <vt:lpstr>?</vt:lpstr>
      <vt:lpstr>Индюк </vt:lpstr>
      <vt:lpstr>?</vt:lpstr>
      <vt:lpstr>Слайд 9</vt:lpstr>
      <vt:lpstr>?</vt:lpstr>
      <vt:lpstr>Гуси</vt:lpstr>
      <vt:lpstr>?</vt:lpstr>
      <vt:lpstr>Утка с утятами</vt:lpstr>
      <vt:lpstr> ?</vt:lpstr>
      <vt:lpstr>Слайд 15</vt:lpstr>
      <vt:lpstr>?</vt:lpstr>
      <vt:lpstr>Слайд 17</vt:lpstr>
      <vt:lpstr>Кому принадлежат эти яйца?</vt:lpstr>
      <vt:lpstr>Цыплята </vt:lpstr>
      <vt:lpstr>Сделай своими руками цыпленка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Приключение на птичьем дворе</dc:title>
  <dc:creator>Image&amp;Matros ®</dc:creator>
  <cp:lastModifiedBy>Пользователь Windows</cp:lastModifiedBy>
  <cp:revision>12</cp:revision>
  <dcterms:created xsi:type="dcterms:W3CDTF">2017-11-29T16:02:50Z</dcterms:created>
  <dcterms:modified xsi:type="dcterms:W3CDTF">2020-04-09T18:08:33Z</dcterms:modified>
</cp:coreProperties>
</file>