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0F26-422B-42A9-BDEC-1713DAFA203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B3119-96B6-4827-90FC-8CC5F597A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868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0F26-422B-42A9-BDEC-1713DAFA203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B3119-96B6-4827-90FC-8CC5F597A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160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0F26-422B-42A9-BDEC-1713DAFA203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B3119-96B6-4827-90FC-8CC5F597A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966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0F26-422B-42A9-BDEC-1713DAFA203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B3119-96B6-4827-90FC-8CC5F597A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530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0F26-422B-42A9-BDEC-1713DAFA203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B3119-96B6-4827-90FC-8CC5F597A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525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0F26-422B-42A9-BDEC-1713DAFA203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B3119-96B6-4827-90FC-8CC5F597A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167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0F26-422B-42A9-BDEC-1713DAFA203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B3119-96B6-4827-90FC-8CC5F597A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838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0F26-422B-42A9-BDEC-1713DAFA203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B3119-96B6-4827-90FC-8CC5F597A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690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0F26-422B-42A9-BDEC-1713DAFA203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B3119-96B6-4827-90FC-8CC5F597A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350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0F26-422B-42A9-BDEC-1713DAFA203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B3119-96B6-4827-90FC-8CC5F597A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988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0F26-422B-42A9-BDEC-1713DAFA203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B3119-96B6-4827-90FC-8CC5F597A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45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50F26-422B-42A9-BDEC-1713DAFA203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B3119-96B6-4827-90FC-8CC5F597A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023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hroniki-mira.com/wp-content/uploads/2015/11/prepost_Yam_hroniki-mira.com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636" y="981075"/>
            <a:ext cx="8034728" cy="4895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6283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18083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</cp:revision>
  <dcterms:created xsi:type="dcterms:W3CDTF">2020-04-09T15:30:13Z</dcterms:created>
  <dcterms:modified xsi:type="dcterms:W3CDTF">2020-04-09T15:31:28Z</dcterms:modified>
</cp:coreProperties>
</file>