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6" r:id="rId4"/>
    <p:sldId id="259" r:id="rId5"/>
    <p:sldId id="260" r:id="rId6"/>
    <p:sldId id="261" r:id="rId7"/>
    <p:sldId id="262" r:id="rId8"/>
    <p:sldId id="264" r:id="rId9"/>
    <p:sldId id="263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174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499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44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61478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2430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81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735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0195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00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104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05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286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225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524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208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161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347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0542D-1A76-4220-A986-E7F8DDC70AAD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0A6DC-EF17-4973-9583-4614B154B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4070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0462" y="442399"/>
            <a:ext cx="9504609" cy="961398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/>
              <a:t/>
            </a:r>
            <a:br>
              <a:rPr lang="ru-RU" sz="2800" i="1" dirty="0"/>
            </a:br>
            <a:r>
              <a:rPr lang="ru-RU" sz="2800" i="1" dirty="0" smtClean="0"/>
              <a:t>Презентация на тему </a:t>
            </a:r>
            <a:r>
              <a:rPr lang="en-US" sz="2800" i="1" dirty="0" smtClean="0"/>
              <a:t>:</a:t>
            </a:r>
            <a:r>
              <a:rPr lang="ru-RU" sz="2800" i="1" dirty="0" smtClean="0"/>
              <a:t> </a:t>
            </a:r>
            <a:r>
              <a:rPr lang="en-US" sz="2800" i="1" dirty="0" smtClean="0"/>
              <a:t>“</a:t>
            </a:r>
            <a:r>
              <a:rPr lang="ru-RU" sz="2800" i="1" dirty="0" smtClean="0"/>
              <a:t> Загадочный космос</a:t>
            </a:r>
            <a:r>
              <a:rPr lang="en-US" sz="2800" i="1" dirty="0" smtClean="0"/>
              <a:t>”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Рисование в старшей группе.</a:t>
            </a:r>
            <a:br>
              <a:rPr lang="ru-RU" sz="2800" i="1" dirty="0" smtClean="0"/>
            </a:br>
            <a:r>
              <a:rPr lang="ru-RU" sz="2800" i="1" dirty="0" smtClean="0"/>
              <a:t>Рисуем с </a:t>
            </a:r>
            <a:r>
              <a:rPr lang="ru-RU" sz="2800" i="1" dirty="0" err="1" smtClean="0"/>
              <a:t>Плошницэ</a:t>
            </a:r>
            <a:r>
              <a:rPr lang="ru-RU" sz="2800" i="1" dirty="0" smtClean="0"/>
              <a:t> Е.И.</a:t>
            </a:r>
            <a:br>
              <a:rPr lang="ru-RU" sz="28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endParaRPr lang="ru-RU" sz="36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68945"/>
            <a:ext cx="12191999" cy="606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643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3318" y="442401"/>
            <a:ext cx="8610600" cy="60078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Далее берем карандаш и обводим наши </a:t>
            </a:r>
            <a:r>
              <a:rPr lang="ru-RU" sz="2000" dirty="0" err="1" smtClean="0"/>
              <a:t>будушие</a:t>
            </a:r>
            <a:r>
              <a:rPr lang="ru-RU" sz="2000" dirty="0" smtClean="0"/>
              <a:t> планеты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225" y="1153464"/>
            <a:ext cx="752877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85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2563" y="184824"/>
            <a:ext cx="8610600" cy="716697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В Следующем этапе </a:t>
            </a:r>
            <a:r>
              <a:rPr lang="en-US" sz="2000" dirty="0" smtClean="0"/>
              <a:t>,</a:t>
            </a:r>
            <a:r>
              <a:rPr lang="ru-RU" sz="2000" dirty="0" smtClean="0"/>
              <a:t> создаем текстуру нашим планетам</a:t>
            </a:r>
            <a:r>
              <a:rPr lang="en-US" sz="2000" dirty="0" smtClean="0"/>
              <a:t>,</a:t>
            </a:r>
            <a:r>
              <a:rPr lang="ru-RU" sz="2000" dirty="0" smtClean="0"/>
              <a:t> используем красный и желтый цвет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03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1504" y="223460"/>
            <a:ext cx="8610600" cy="66518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Далее будем создавать тень нашим планетам </a:t>
            </a:r>
            <a:r>
              <a:rPr lang="en-US" sz="2000" b="1" dirty="0" smtClean="0"/>
              <a:t>,</a:t>
            </a:r>
            <a:r>
              <a:rPr lang="ru-RU" sz="2000" b="1" dirty="0" smtClean="0"/>
              <a:t> черным и синим цветом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211" y="1486647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31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4986" y="429522"/>
            <a:ext cx="8610600" cy="819729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Затем берем тарелку</a:t>
            </a:r>
            <a:r>
              <a:rPr lang="en-US" sz="2000" b="1" dirty="0" smtClean="0"/>
              <a:t>/</a:t>
            </a:r>
            <a:r>
              <a:rPr lang="ru-RU" sz="2000" b="1" dirty="0" smtClean="0"/>
              <a:t>крышку и нам нужно </a:t>
            </a:r>
            <a:r>
              <a:rPr lang="ru-RU" sz="2000" b="1" dirty="0" err="1" smtClean="0"/>
              <a:t>разместитиь</a:t>
            </a:r>
            <a:r>
              <a:rPr lang="ru-RU" sz="2000" b="1" dirty="0" smtClean="0"/>
              <a:t> их так чтоб прихватить нашу тень плюс нашу планету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224" y="1168757"/>
            <a:ext cx="7585657" cy="568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13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6349" y="532553"/>
            <a:ext cx="8610600" cy="858365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Теперь берем губку и смачиваем ее водой </a:t>
            </a:r>
            <a:r>
              <a:rPr lang="en-US" sz="2000" b="1" dirty="0" smtClean="0"/>
              <a:t>,</a:t>
            </a:r>
            <a:r>
              <a:rPr lang="ru-RU" sz="2000" b="1" dirty="0" smtClean="0"/>
              <a:t> чуть отжать и вытираем остатки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3194"/>
            <a:ext cx="5975797" cy="46412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796" y="1893193"/>
            <a:ext cx="6216204" cy="466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74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6501" y="287855"/>
            <a:ext cx="8610600" cy="5750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/>
              <a:t>Далее</a:t>
            </a:r>
            <a:r>
              <a:rPr lang="en-US" sz="2000" b="1" dirty="0" smtClean="0"/>
              <a:t>,</a:t>
            </a:r>
            <a:r>
              <a:rPr lang="ru-RU" sz="2000" b="1" dirty="0" smtClean="0"/>
              <a:t>   губкой нанесем желтую краску в центре между планетами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1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6502" y="334851"/>
            <a:ext cx="8610600" cy="605307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Следующим этапом </a:t>
            </a:r>
            <a:r>
              <a:rPr lang="en-US" sz="2000" b="1" dirty="0" smtClean="0"/>
              <a:t>, </a:t>
            </a:r>
            <a:r>
              <a:rPr lang="ru-RU" sz="2000" b="1" dirty="0" smtClean="0"/>
              <a:t>смешиваем красный цвет с желтым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34096" y="1381437"/>
            <a:ext cx="5981879" cy="497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50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2259" y="493916"/>
            <a:ext cx="8610600" cy="53639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Далее </a:t>
            </a:r>
            <a:r>
              <a:rPr lang="en-US" sz="2000" b="1" dirty="0" smtClean="0"/>
              <a:t>, </a:t>
            </a:r>
            <a:r>
              <a:rPr lang="ru-RU" sz="2000" b="1" dirty="0" smtClean="0"/>
              <a:t>черным цветом красим уголки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559" y="1411042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27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3774" y="326491"/>
            <a:ext cx="8610600" cy="76821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Берем чистую губку и </a:t>
            </a:r>
            <a:r>
              <a:rPr lang="ru-RU" sz="2000" b="1" dirty="0" err="1" smtClean="0"/>
              <a:t>растушиваем</a:t>
            </a:r>
            <a:r>
              <a:rPr lang="ru-RU" sz="2000" b="1" dirty="0" smtClean="0"/>
              <a:t> края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161" y="848799"/>
            <a:ext cx="8182913" cy="561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24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7864" y="210581"/>
            <a:ext cx="8610600" cy="742455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>И на последнем этапе берем белую краску </a:t>
            </a:r>
            <a:r>
              <a:rPr lang="en-US" sz="2000" b="1" dirty="0" smtClean="0"/>
              <a:t>,</a:t>
            </a:r>
            <a:r>
              <a:rPr lang="ru-RU" sz="2000" b="1" dirty="0" smtClean="0"/>
              <a:t> кисточку окунаем в краску и брызгаем ( звезды)</a:t>
            </a:r>
            <a:br>
              <a:rPr lang="ru-RU" sz="2000" b="1" dirty="0" smtClean="0"/>
            </a:br>
            <a:r>
              <a:rPr lang="ru-RU" sz="2000" b="1" dirty="0" smtClean="0"/>
              <a:t>в серединку где желтый цвет побольше</a:t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697864" y="894277"/>
            <a:ext cx="7951630" cy="5963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55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14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8017" y="287855"/>
            <a:ext cx="8610600" cy="93563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Можем добавить некоторых звезд с помощью линейки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857250"/>
            <a:ext cx="8001000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42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2107" y="300733"/>
            <a:ext cx="8610600" cy="61366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Снимаем тарелку и крышку</a:t>
            </a:r>
            <a:r>
              <a:rPr lang="en-US" sz="2000" dirty="0" smtClean="0"/>
              <a:t>,</a:t>
            </a:r>
            <a:r>
              <a:rPr lang="ru-RU" sz="2000" dirty="0" smtClean="0"/>
              <a:t> и смотрим что получилось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132" y="857249"/>
            <a:ext cx="7837868" cy="587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33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0591" y="2915144"/>
            <a:ext cx="8610600" cy="1293028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497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03" y="0"/>
            <a:ext cx="4846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548" y="0"/>
            <a:ext cx="48469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37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1369" y="708338"/>
            <a:ext cx="9697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Цель</a:t>
            </a:r>
            <a:r>
              <a:rPr lang="ru-RU" dirty="0" smtClean="0"/>
              <a:t> – создание условий для развития творческих способностей детей средствами нетрадиционного рисования.</a:t>
            </a:r>
          </a:p>
          <a:p>
            <a:endParaRPr lang="ru-RU" dirty="0" smtClean="0"/>
          </a:p>
          <a:p>
            <a:r>
              <a:rPr lang="ru-RU" b="1" u="sng" dirty="0" smtClean="0"/>
              <a:t>Задачи:</a:t>
            </a:r>
          </a:p>
          <a:p>
            <a:endParaRPr lang="ru-RU" dirty="0" smtClean="0"/>
          </a:p>
          <a:p>
            <a:r>
              <a:rPr lang="ru-RU" u="sng" dirty="0" smtClean="0"/>
              <a:t>Обучающие задачи:</a:t>
            </a:r>
          </a:p>
          <a:p>
            <a:r>
              <a:rPr lang="ru-RU" dirty="0" smtClean="0"/>
              <a:t>– познакомить с нетрадиционным рисованием – рисование поролоновой губки;</a:t>
            </a:r>
          </a:p>
          <a:p>
            <a:r>
              <a:rPr lang="ru-RU" dirty="0" smtClean="0"/>
              <a:t>– закрепить знания о космосе.</a:t>
            </a:r>
          </a:p>
          <a:p>
            <a:endParaRPr lang="ru-RU" dirty="0" smtClean="0"/>
          </a:p>
          <a:p>
            <a:r>
              <a:rPr lang="ru-RU" u="sng" dirty="0" smtClean="0"/>
              <a:t>Развивающие задачи:</a:t>
            </a:r>
          </a:p>
          <a:p>
            <a:r>
              <a:rPr lang="ru-RU" dirty="0" smtClean="0"/>
              <a:t>– сформировать умение работать с нетрадиционными инструментами;</a:t>
            </a:r>
          </a:p>
          <a:p>
            <a:r>
              <a:rPr lang="ru-RU" dirty="0" smtClean="0"/>
              <a:t>– развивать творческие способности детей.</a:t>
            </a:r>
          </a:p>
          <a:p>
            <a:endParaRPr lang="ru-RU" dirty="0" smtClean="0"/>
          </a:p>
          <a:p>
            <a:r>
              <a:rPr lang="ru-RU" u="sng" dirty="0" smtClean="0"/>
              <a:t>Воспитательные задачи:</a:t>
            </a:r>
          </a:p>
          <a:p>
            <a:r>
              <a:rPr lang="ru-RU" dirty="0" smtClean="0"/>
              <a:t>– воспитать эстетическое отношение к планете Земля и космосу в целом;</a:t>
            </a:r>
          </a:p>
          <a:p>
            <a:r>
              <a:rPr lang="ru-RU" dirty="0" smtClean="0"/>
              <a:t>– воспитать чуткость к восприятию красоты окружающего мира.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045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214" y="450761"/>
            <a:ext cx="1166825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Губка-помощница. Консультация "Нетрадиционное рисование с помощью поролоновой губки«</a:t>
            </a:r>
          </a:p>
          <a:p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 smtClean="0"/>
              <a:t>Для развития воображения и художественного творчества важно, чтобы ребёнок был знаком с разнообразными изобразительными материалами и средствами. Поролоновая губка - прекрасное средство для детского рисования. Губка найдётся у любой хозяйки.</a:t>
            </a:r>
          </a:p>
          <a:p>
            <a:endParaRPr lang="ru-RU" dirty="0" smtClean="0"/>
          </a:p>
          <a:p>
            <a:r>
              <a:rPr lang="ru-RU" dirty="0" smtClean="0"/>
              <a:t>Рисование поролоновой губкой доступно даже малышам, так как позволяет быстро получить изображение, широкими мазками. Желание маленького ребенка рисовать ярко легко реализуется при использовании поролона. Дети раннего и младшего дошкольного возраста могут рисовать с использованием трафарета. Взрослый изготавливает трафарет из картона, полиэтилена или пластика, а дети просто макают губкой внутри трафарета или вокруг силуэтного изображения из плотного материала печатают фон.</a:t>
            </a:r>
          </a:p>
          <a:p>
            <a:endParaRPr lang="ru-RU" dirty="0" smtClean="0"/>
          </a:p>
          <a:p>
            <a:r>
              <a:rPr lang="ru-RU" dirty="0" smtClean="0"/>
              <a:t>Использование при рисовании губки позволяет передать шероховатость изображаемого, пушистость шкурки зверя, объёмность.</a:t>
            </a:r>
          </a:p>
          <a:p>
            <a:endParaRPr lang="ru-RU" dirty="0" smtClean="0"/>
          </a:p>
          <a:p>
            <a:r>
              <a:rPr lang="ru-RU" dirty="0" smtClean="0"/>
              <a:t>Для рисования поролоном особенно хороши гуашевые краски. Если гуашь густая, то контур будет резкий, чёткий. Если гуашь более водянистая, то получатся предметы с мягкими контурами, расплывчатые.</a:t>
            </a:r>
          </a:p>
          <a:p>
            <a:endParaRPr lang="ru-RU" dirty="0" smtClean="0"/>
          </a:p>
          <a:p>
            <a:r>
              <a:rPr lang="ru-RU" dirty="0" smtClean="0"/>
              <a:t>Гуашь выкладывают в специальные палитры или невысокие блюдца, подносы. Поролон макают в краску и наносят на лист.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8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4704" y="888642"/>
            <a:ext cx="80492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Материалы:</a:t>
            </a:r>
          </a:p>
          <a:p>
            <a:r>
              <a:rPr lang="ru-RU" dirty="0" smtClean="0"/>
              <a:t>- </a:t>
            </a:r>
            <a:r>
              <a:rPr lang="ru-RU" sz="2800" dirty="0" smtClean="0"/>
              <a:t>бумага  для рисования  А3, А4 белая;</a:t>
            </a:r>
          </a:p>
          <a:p>
            <a:r>
              <a:rPr lang="ru-RU" sz="2800" dirty="0" smtClean="0"/>
              <a:t>- гуашь ;</a:t>
            </a:r>
          </a:p>
          <a:p>
            <a:r>
              <a:rPr lang="ru-RU" sz="2800" dirty="0" smtClean="0"/>
              <a:t>- одноразовая тарелка, крышка;</a:t>
            </a:r>
          </a:p>
          <a:p>
            <a:r>
              <a:rPr lang="ru-RU" sz="2800" dirty="0" smtClean="0"/>
              <a:t>- зубная щетка ( жесткая кисточка);</a:t>
            </a:r>
          </a:p>
          <a:p>
            <a:r>
              <a:rPr lang="ru-RU" sz="2800" dirty="0" smtClean="0"/>
              <a:t>- губка;</a:t>
            </a:r>
          </a:p>
          <a:p>
            <a:r>
              <a:rPr lang="ru-RU" sz="2800" dirty="0" smtClean="0"/>
              <a:t>- вода</a:t>
            </a:r>
            <a:r>
              <a:rPr lang="en-US" sz="2800" dirty="0" smtClean="0"/>
              <a:t>;</a:t>
            </a:r>
            <a:endParaRPr lang="ru-RU" sz="2800" dirty="0" smtClean="0"/>
          </a:p>
          <a:p>
            <a:r>
              <a:rPr lang="ru-RU" sz="2800" dirty="0" smtClean="0"/>
              <a:t>- простой карандаш</a:t>
            </a:r>
            <a:r>
              <a:rPr lang="en-US" sz="2800" dirty="0" smtClean="0"/>
              <a:t>;</a:t>
            </a:r>
            <a:r>
              <a:rPr lang="ru-RU" sz="2800" dirty="0" smtClean="0"/>
              <a:t> </a:t>
            </a:r>
            <a:endParaRPr lang="ru-RU" sz="2800" dirty="0"/>
          </a:p>
          <a:p>
            <a:r>
              <a:rPr lang="ru-RU" sz="2800" dirty="0" smtClean="0"/>
              <a:t>- линейка.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3826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8536" y="100110"/>
            <a:ext cx="6287887" cy="675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35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5747" y="115911"/>
            <a:ext cx="8610600" cy="412124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/>
              <a:t>Перед началом работы  делаем пальчиковую гимнастику</a:t>
            </a:r>
            <a:endParaRPr lang="ru-RU" sz="1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398" y="618187"/>
            <a:ext cx="11016802" cy="623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70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913" y="764373"/>
            <a:ext cx="10965287" cy="129302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Ход деятельности</a:t>
            </a:r>
            <a:r>
              <a:rPr lang="en-US" sz="2000" dirty="0" smtClean="0"/>
              <a:t>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Так как тарелка и крышка это наши будущие планеты </a:t>
            </a:r>
            <a:r>
              <a:rPr lang="en-US" sz="2000" dirty="0" smtClean="0"/>
              <a:t>,</a:t>
            </a:r>
            <a:r>
              <a:rPr lang="ru-RU" sz="2000" dirty="0" smtClean="0"/>
              <a:t> нужно </a:t>
            </a:r>
            <a:r>
              <a:rPr lang="ru-RU" sz="2000" dirty="0" err="1" smtClean="0"/>
              <a:t>соотвественно</a:t>
            </a:r>
            <a:r>
              <a:rPr lang="ru-RU" sz="2000" dirty="0" smtClean="0"/>
              <a:t> расположить на бумаге примерно так</a:t>
            </a:r>
            <a:r>
              <a:rPr lang="en-US" sz="2000" dirty="0" smtClean="0"/>
              <a:t>: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556" y="2057400"/>
            <a:ext cx="6858000" cy="480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63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330</TotalTime>
  <Words>435</Words>
  <Application>Microsoft Office PowerPoint</Application>
  <PresentationFormat>Широкоэкранный</PresentationFormat>
  <Paragraphs>51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Century Gothic</vt:lpstr>
      <vt:lpstr>След самолета</vt:lpstr>
      <vt:lpstr>  Презентация на тему : “ Загадочный космос” Рисование в старшей группе. Рисуем с Плошницэ Е.И.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Перед началом работы  делаем пальчиковую гимнастику</vt:lpstr>
      <vt:lpstr>Ход деятельности:  Так как тарелка и крышка это наши будущие планеты , нужно соотвественно расположить на бумаге примерно так:</vt:lpstr>
      <vt:lpstr>Далее берем карандаш и обводим наши будушие планеты</vt:lpstr>
      <vt:lpstr>В Следующем этапе , создаем текстуру нашим планетам, используем красный и желтый цвет</vt:lpstr>
      <vt:lpstr>Далее будем создавать тень нашим планетам , черным и синим цветом</vt:lpstr>
      <vt:lpstr>Затем берем тарелку/крышку и нам нужно разместитиь их так чтоб прихватить нашу тень плюс нашу планету</vt:lpstr>
      <vt:lpstr>Теперь берем губку и смачиваем ее водой , чуть отжать и вытираем остатки</vt:lpstr>
      <vt:lpstr>Далее,   губкой нанесем желтую краску в центре между планетами</vt:lpstr>
      <vt:lpstr>Следующим этапом , смешиваем красный цвет с желтым</vt:lpstr>
      <vt:lpstr>Далее , черным цветом красим уголки</vt:lpstr>
      <vt:lpstr>Берем чистую губку и растушиваем края</vt:lpstr>
      <vt:lpstr>И на последнем этапе берем белую краску , кисточку окунаем в краску и брызгаем ( звезды) в серединку где желтый цвет побольше </vt:lpstr>
      <vt:lpstr>Можем добавить некоторых звезд с помощью линейки</vt:lpstr>
      <vt:lpstr>Снимаем тарелку и крышку, и смотрим что получилось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: “ Загадочный космос” Рисование в старшей группе</dc:title>
  <dc:creator>User</dc:creator>
  <cp:lastModifiedBy>User</cp:lastModifiedBy>
  <cp:revision>18</cp:revision>
  <dcterms:created xsi:type="dcterms:W3CDTF">2020-04-09T08:51:17Z</dcterms:created>
  <dcterms:modified xsi:type="dcterms:W3CDTF">2020-04-09T14:21:33Z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1748289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