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9" r:id="rId5"/>
    <p:sldId id="262" r:id="rId6"/>
    <p:sldId id="266" r:id="rId7"/>
    <p:sldId id="264" r:id="rId8"/>
    <p:sldId id="270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434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6899" y="1460420"/>
            <a:ext cx="7772400" cy="1470025"/>
          </a:xfrm>
        </p:spPr>
        <p:txBody>
          <a:bodyPr>
            <a:noAutofit/>
          </a:bodyPr>
          <a:lstStyle/>
          <a:p>
            <a:r>
              <a:rPr lang="ba-RU" sz="3200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ba-RU" sz="3200" b="1" dirty="0" smtClean="0">
                <a:latin typeface="Times New Roman"/>
                <a:ea typeface="Calibri"/>
                <a:cs typeface="Times New Roman"/>
              </a:rPr>
            </a:br>
            <a:r>
              <a:rPr lang="ba-RU" sz="3200" b="1" dirty="0">
                <a:latin typeface="Times New Roman"/>
                <a:ea typeface="Calibri"/>
                <a:cs typeface="Times New Roman"/>
              </a:rPr>
              <a:t/>
            </a:r>
            <a:br>
              <a:rPr lang="ba-RU" sz="3200" b="1" dirty="0">
                <a:latin typeface="Times New Roman"/>
                <a:ea typeface="Calibri"/>
                <a:cs typeface="Times New Roman"/>
              </a:rPr>
            </a:br>
            <a:r>
              <a:rPr lang="ba-RU" sz="3200" b="1" dirty="0" smtClean="0">
                <a:latin typeface="Times New Roman"/>
                <a:ea typeface="Calibri"/>
                <a:cs typeface="Times New Roman"/>
              </a:rPr>
              <a:t>Мәктәпкәсә </a:t>
            </a:r>
            <a:r>
              <a:rPr lang="ba-RU" sz="3200" b="1" dirty="0">
                <a:latin typeface="Times New Roman"/>
                <a:ea typeface="Calibri"/>
                <a:cs typeface="Times New Roman"/>
              </a:rPr>
              <a:t>йәштәге балаларҙың этнокультура белемдәрен үҫтереүҙә </a:t>
            </a:r>
            <a:r>
              <a:rPr lang="ba-RU" sz="3200" b="1" dirty="0" smtClean="0">
                <a:latin typeface="Times New Roman"/>
                <a:ea typeface="Calibri"/>
                <a:cs typeface="Times New Roman"/>
              </a:rPr>
              <a:t>-дидактик       уйындар</a:t>
            </a:r>
            <a:endParaRPr lang="ru-RU" sz="3200" dirty="0">
              <a:ea typeface="Calibri"/>
              <a:cs typeface="Times New Roman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2040" y="4005064"/>
            <a:ext cx="3988896" cy="1872208"/>
          </a:xfrm>
        </p:spPr>
        <p:txBody>
          <a:bodyPr>
            <a:normAutofit/>
          </a:bodyPr>
          <a:lstStyle/>
          <a:p>
            <a:r>
              <a:rPr lang="ba-RU" sz="2400" b="1" dirty="0" smtClean="0">
                <a:solidFill>
                  <a:schemeClr val="tx1"/>
                </a:solidFill>
                <a:latin typeface="+mj-lt"/>
              </a:rPr>
              <a:t>     Әҙерләне:   102 -се балалар баҡсаһы уҡытыусы –логопеды Ҡотдосова </a:t>
            </a:r>
            <a:r>
              <a:rPr lang="ba-RU" sz="2400" b="1" dirty="0">
                <a:solidFill>
                  <a:schemeClr val="tx1"/>
                </a:solidFill>
                <a:latin typeface="+mj-lt"/>
              </a:rPr>
              <a:t>Г</a:t>
            </a:r>
            <a:r>
              <a:rPr lang="ba-RU" sz="2400" b="1" dirty="0" smtClean="0">
                <a:solidFill>
                  <a:schemeClr val="tx1"/>
                </a:solidFill>
                <a:latin typeface="+mj-lt"/>
              </a:rPr>
              <a:t>өлнара </a:t>
            </a:r>
            <a:r>
              <a:rPr lang="ba-RU" sz="2400" b="1" dirty="0">
                <a:solidFill>
                  <a:schemeClr val="tx1"/>
                </a:solidFill>
                <a:latin typeface="+mj-lt"/>
              </a:rPr>
              <a:t>У</a:t>
            </a:r>
            <a:r>
              <a:rPr lang="ba-RU" sz="2400" b="1" dirty="0" smtClean="0">
                <a:solidFill>
                  <a:schemeClr val="tx1"/>
                </a:solidFill>
                <a:latin typeface="+mj-lt"/>
              </a:rPr>
              <a:t>рал ҡыҙы</a:t>
            </a:r>
            <a:endParaRPr lang="ru-RU" sz="2400" b="1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16045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4000" dirty="0"/>
          </a:p>
        </p:txBody>
      </p:sp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6711" y="2060848"/>
            <a:ext cx="7914425" cy="3775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260648"/>
            <a:ext cx="8165189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8542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3534" y="1614988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ba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Предметлы дидактик уйындар.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ba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Дидактик уйын </a:t>
            </a:r>
            <a:r>
              <a:rPr lang="ba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“4-се </a:t>
            </a:r>
            <a:r>
              <a:rPr lang="ba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артыҡ”.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ba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Маҡсат: </a:t>
            </a:r>
            <a:r>
              <a:rPr lang="ba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балаларҙы башҡорт </a:t>
            </a:r>
            <a:endParaRPr lang="ba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ba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a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халҡының ашамлыҡтары менән </a:t>
            </a:r>
            <a:endParaRPr lang="ba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ba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таныштырыуҙы </a:t>
            </a:r>
            <a:r>
              <a:rPr lang="ba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дауам итеү, </a:t>
            </a:r>
            <a:endParaRPr lang="ba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ba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иғтибарын</a:t>
            </a:r>
            <a:r>
              <a:rPr lang="ba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хәтерен туплау, </a:t>
            </a:r>
            <a:endParaRPr lang="ba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ba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фекерләү </a:t>
            </a:r>
            <a:r>
              <a:rPr lang="ba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һәләтен </a:t>
            </a:r>
            <a:r>
              <a:rPr lang="ba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үҫтереү,</a:t>
            </a:r>
          </a:p>
          <a:p>
            <a:pPr marL="0" indent="0" algn="just">
              <a:buNone/>
            </a:pPr>
            <a:r>
              <a:rPr lang="ba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һүҙ </a:t>
            </a:r>
            <a:r>
              <a:rPr lang="ba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байлығын арттырыу.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ba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Һүҙлек материалы: </a:t>
            </a:r>
            <a:r>
              <a:rPr lang="ba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һөт эсемлеге, </a:t>
            </a:r>
            <a:endParaRPr lang="ba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ba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сыр</a:t>
            </a:r>
            <a:r>
              <a:rPr lang="ba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сәк –сәк, йогурт</a:t>
            </a:r>
            <a:r>
              <a:rPr lang="ba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marL="0" indent="0" algn="just">
              <a:buNone/>
            </a:pPr>
            <a:r>
              <a:rPr lang="ba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ҡымыҙ </a:t>
            </a:r>
            <a:r>
              <a:rPr lang="ba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эсемлеге, бәлеш, билмән.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0414" y="2118763"/>
            <a:ext cx="2998787" cy="327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260648"/>
            <a:ext cx="8165189" cy="1331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7354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218" y="476672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ba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Дидактик уйын  “Кем күберәк әйтә” 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ba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Маҡсат: </a:t>
            </a:r>
            <a:r>
              <a:rPr lang="ba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балаларҙы башҡорт халҡы ҡулланған һауыт – һабалары менән таныштырыуҙы дауам итеү, иғтибарын, хәтерен туплау, фекерләү һәләтен үҫтереү,һүҙ байлығын арттырыу.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ba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Һүҙлек:</a:t>
            </a:r>
            <a:r>
              <a:rPr lang="ba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самауыр, ҡумған, ағас ҡалаҡтар, касалар, туҫтаҡтар, ҡашыҡтар, сеүәтәләр, сүмес, көбө ( ҡымыҙ эшләү өсөн һауыт).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3" descr="C:\Users\Dina\Desktop\Новая папка\узорс куницей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88640"/>
            <a:ext cx="8136904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489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Лулия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түңәрәктәре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пособиеһы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C:\Users\Dina\Desktop\Новая папка\узорс куницей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412089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Dina\Desktop\P617014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0979" y="2708920"/>
            <a:ext cx="7560839" cy="3974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1078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3" descr="C:\Users\Dina\Desktop\Новая папка\узорс куницей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993" y="116632"/>
            <a:ext cx="8412089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139952" y="1896487"/>
            <a:ext cx="4572000" cy="35584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ba-RU" sz="2400" b="1" dirty="0">
                <a:latin typeface="Times New Roman"/>
                <a:ea typeface="Calibri"/>
                <a:cs typeface="Times New Roman"/>
              </a:rPr>
              <a:t>Дидактик уйын“Башҡорт музыкаль инструменттарын тап һәм әйт”.</a:t>
            </a:r>
            <a:endParaRPr lang="ru-RU" sz="2400" dirty="0">
              <a:ea typeface="Calibri"/>
              <a:cs typeface="Times New Roman"/>
            </a:endParaRPr>
          </a:p>
          <a:p>
            <a:pPr marL="228600" algn="just">
              <a:lnSpc>
                <a:spcPct val="115000"/>
              </a:lnSpc>
              <a:spcAft>
                <a:spcPts val="1000"/>
              </a:spcAft>
            </a:pPr>
            <a:r>
              <a:rPr lang="ba-RU" b="1" dirty="0">
                <a:latin typeface="Times New Roman"/>
                <a:ea typeface="Calibri"/>
                <a:cs typeface="Times New Roman"/>
              </a:rPr>
              <a:t>Маҡсат:</a:t>
            </a:r>
            <a:r>
              <a:rPr lang="ba-RU" dirty="0">
                <a:latin typeface="Times New Roman"/>
                <a:ea typeface="Calibri"/>
                <a:cs typeface="Times New Roman"/>
              </a:rPr>
              <a:t> балаларҙың иғтибарлыҡ, фекерлек һәләттәрен үҫтереү, башҡорт халыҡ инстументтары менән таныштырыуҙы дауам итеү, һүҙлек байытыу, бәйләнешле телмәр үҫтереү.</a:t>
            </a:r>
            <a:endParaRPr lang="ru-RU" sz="1400" dirty="0">
              <a:ea typeface="Calibri"/>
              <a:cs typeface="Times New Roman"/>
            </a:endParaRPr>
          </a:p>
          <a:p>
            <a:pPr marL="228600" algn="just">
              <a:lnSpc>
                <a:spcPct val="115000"/>
              </a:lnSpc>
              <a:spcAft>
                <a:spcPts val="1000"/>
              </a:spcAft>
            </a:pPr>
            <a:r>
              <a:rPr lang="ba-RU" b="1" dirty="0">
                <a:latin typeface="Times New Roman"/>
                <a:ea typeface="Calibri"/>
                <a:cs typeface="Times New Roman"/>
              </a:rPr>
              <a:t>Һүҙлек</a:t>
            </a:r>
            <a:r>
              <a:rPr lang="ba-RU" dirty="0">
                <a:latin typeface="Times New Roman"/>
                <a:ea typeface="Calibri"/>
                <a:cs typeface="Times New Roman"/>
              </a:rPr>
              <a:t>: балалайка, ҡурай, думбыра, ҡубыҙ, гармун, </a:t>
            </a:r>
            <a:endParaRPr lang="ru-RU" sz="1400" dirty="0">
              <a:ea typeface="Calibri"/>
              <a:cs typeface="Times New Roman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638470"/>
            <a:ext cx="3267739" cy="3816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8404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ba-RU" sz="2400" b="1" dirty="0">
                <a:latin typeface="Times New Roman"/>
                <a:ea typeface="Calibri"/>
                <a:cs typeface="Times New Roman"/>
              </a:rPr>
              <a:t>Дидактик уйын “Тирмәлә булған тормош –көнкүреш предметтарын  әйтеп бир”.</a:t>
            </a:r>
            <a:endParaRPr lang="ru-RU" sz="2400" dirty="0">
              <a:ea typeface="Calibri"/>
              <a:cs typeface="Times New Roman"/>
            </a:endParaRPr>
          </a:p>
          <a:p>
            <a:pPr marL="228600" algn="just">
              <a:lnSpc>
                <a:spcPct val="115000"/>
              </a:lnSpc>
              <a:spcAft>
                <a:spcPts val="1000"/>
              </a:spcAft>
            </a:pPr>
            <a:r>
              <a:rPr lang="ba-RU" sz="1800" b="1" dirty="0">
                <a:latin typeface="Times New Roman"/>
                <a:ea typeface="Calibri"/>
                <a:cs typeface="Times New Roman"/>
              </a:rPr>
              <a:t>Маҡсат:</a:t>
            </a:r>
            <a:r>
              <a:rPr lang="ba-RU" sz="1800" dirty="0">
                <a:latin typeface="Times New Roman"/>
                <a:ea typeface="Calibri"/>
                <a:cs typeface="Times New Roman"/>
              </a:rPr>
              <a:t> балаларҙы   башҡорт халҡының тормош –көнкүреш предметтары менән таныштырыуҙы дауам итеү, башҡорт халҡының үткән тормошо, көнкүреше тураһында белемдәрен арттырыу, иғтибарлыҡ, фекерләү һәләттәрен үҫтереү, һүҙлек байлығын арттырыу,</a:t>
            </a:r>
            <a:endParaRPr lang="ru-RU" sz="1400" dirty="0">
              <a:ea typeface="Calibri"/>
              <a:cs typeface="Times New Roman"/>
            </a:endParaRPr>
          </a:p>
          <a:p>
            <a:pPr marL="228600" algn="just">
              <a:lnSpc>
                <a:spcPct val="115000"/>
              </a:lnSpc>
              <a:spcAft>
                <a:spcPts val="1000"/>
              </a:spcAft>
            </a:pPr>
            <a:r>
              <a:rPr lang="ba-RU" sz="1800" b="1" dirty="0">
                <a:latin typeface="Times New Roman"/>
                <a:ea typeface="Calibri"/>
                <a:cs typeface="Times New Roman"/>
              </a:rPr>
              <a:t>Һүҙлек</a:t>
            </a:r>
            <a:r>
              <a:rPr lang="ba-RU" sz="1800" dirty="0">
                <a:latin typeface="Times New Roman"/>
                <a:ea typeface="Calibri"/>
                <a:cs typeface="Times New Roman"/>
              </a:rPr>
              <a:t>: сәңгелдәк, бишек, самауыр, хандвҡ, таҫтамал, ағас һауыттар,усаҡ, уҡ ҡоралдары, үтек, телефон, кер йыуыу машинаһы, электр плитәһе.</a:t>
            </a:r>
            <a:endParaRPr lang="ru-RU" sz="1400" dirty="0">
              <a:ea typeface="Calibri"/>
              <a:cs typeface="Times New Roman"/>
            </a:endParaRPr>
          </a:p>
        </p:txBody>
      </p:sp>
      <p:pic>
        <p:nvPicPr>
          <p:cNvPr id="5" name="Picture 3" descr="C:\Users\Dina\Desktop\Новая папка\узорс куницей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0250" y="116632"/>
            <a:ext cx="8412089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6714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610744" cy="77968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4042792" cy="46910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100" name="Picture 4" descr="C:\Users\Dina\Desktop\на слайд\DSC_545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943" y="1844823"/>
            <a:ext cx="3376832" cy="4053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Dina\Desktop\на слайд\DSC_545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3550" y="1839872"/>
            <a:ext cx="3287903" cy="4058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Dina\Desktop\Новая папка\узорс куницей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0250" y="116632"/>
            <a:ext cx="8412089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2339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2323" y="341784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Picture 3" descr="C:\Users\Dina\Desktop\Новая папка\узорс куницей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0250" y="116632"/>
            <a:ext cx="8412089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211960" y="865478"/>
            <a:ext cx="4620378" cy="45120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ba-RU" sz="2000" b="1" dirty="0" smtClean="0"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ba-RU" sz="2000" b="1" dirty="0" smtClean="0">
                <a:latin typeface="Times New Roman"/>
                <a:ea typeface="Calibri"/>
                <a:cs typeface="Times New Roman"/>
              </a:rPr>
              <a:t>Дидактик уйын “Тирмәлә </a:t>
            </a:r>
            <a:r>
              <a:rPr lang="ba-RU" sz="2000" b="1" dirty="0">
                <a:latin typeface="Times New Roman"/>
                <a:ea typeface="Calibri"/>
                <a:cs typeface="Times New Roman"/>
              </a:rPr>
              <a:t>булған тормош –көнкүреш предметтарын  әйтеп бир</a:t>
            </a:r>
            <a:r>
              <a:rPr lang="ba-RU" sz="2000" b="1" dirty="0" smtClean="0">
                <a:latin typeface="Times New Roman"/>
                <a:ea typeface="Calibri"/>
                <a:cs typeface="Times New Roman"/>
              </a:rPr>
              <a:t>”.</a:t>
            </a:r>
            <a:endParaRPr lang="ru-RU" sz="2000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ba-RU" b="1" dirty="0" smtClean="0">
                <a:latin typeface="Times New Roman"/>
                <a:ea typeface="Calibri"/>
                <a:cs typeface="Times New Roman"/>
              </a:rPr>
              <a:t>Маҡсат</a:t>
            </a:r>
            <a:r>
              <a:rPr lang="ba-RU" b="1" dirty="0">
                <a:latin typeface="Times New Roman"/>
                <a:ea typeface="Calibri"/>
                <a:cs typeface="Times New Roman"/>
              </a:rPr>
              <a:t>:</a:t>
            </a:r>
            <a:r>
              <a:rPr lang="ba-RU" dirty="0">
                <a:latin typeface="Times New Roman"/>
                <a:ea typeface="Calibri"/>
                <a:cs typeface="Times New Roman"/>
              </a:rPr>
              <a:t> </a:t>
            </a:r>
            <a:r>
              <a:rPr lang="ba-RU" sz="1600" dirty="0">
                <a:latin typeface="Times New Roman"/>
                <a:ea typeface="Calibri"/>
                <a:cs typeface="Times New Roman"/>
              </a:rPr>
              <a:t>балаларҙы   башҡорт халҡының тормош –көнкүреш предметтары менән таныштырыуҙы дауам итеү, башҡорт халҡының үткән тормошо, көнкүреше тураһында белемдәрен арттырыу, иғтибарлыҡ, фекерләү һәләттәрен үҫтереү, һүҙлек байлығын </a:t>
            </a:r>
            <a:r>
              <a:rPr lang="ba-RU" sz="1600" dirty="0" smtClean="0">
                <a:latin typeface="Times New Roman"/>
                <a:ea typeface="Calibri"/>
                <a:cs typeface="Times New Roman"/>
              </a:rPr>
              <a:t>арттырыу.</a:t>
            </a:r>
            <a:endParaRPr lang="ru-RU" sz="1600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ba-RU" b="1" dirty="0" smtClean="0">
                <a:latin typeface="Times New Roman"/>
                <a:ea typeface="Calibri"/>
                <a:cs typeface="Times New Roman"/>
              </a:rPr>
              <a:t>Һүҙлек</a:t>
            </a:r>
            <a:r>
              <a:rPr lang="ba-RU" dirty="0">
                <a:latin typeface="Times New Roman"/>
                <a:ea typeface="Calibri"/>
                <a:cs typeface="Times New Roman"/>
              </a:rPr>
              <a:t>: </a:t>
            </a:r>
            <a:r>
              <a:rPr lang="ba-RU" sz="1600" dirty="0">
                <a:latin typeface="Times New Roman"/>
                <a:ea typeface="Calibri"/>
                <a:cs typeface="Times New Roman"/>
              </a:rPr>
              <a:t>сәңгелдәк, бишек, самауыр, хандвҡ, таҫтамал, ағас һауыттар,усаҡ, уҡ ҡоралдары, үтек, телефон, кер йыуыу машинаһы, электр плитәһе.</a:t>
            </a:r>
            <a:endParaRPr lang="ru-RU" sz="1600" dirty="0">
              <a:ea typeface="Calibri"/>
              <a:cs typeface="Times New Roman"/>
            </a:endParaRPr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9" y="1484784"/>
            <a:ext cx="3528392" cy="4054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8404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278</Words>
  <Application>Microsoft Office PowerPoint</Application>
  <PresentationFormat>Экран (4:3)</PresentationFormat>
  <Paragraphs>27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 Мәктәпкәсә йәштәге балаларҙың этнокультура белемдәрен үҫтереүҙә -дидактик       уйындар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Dina</dc:creator>
  <cp:lastModifiedBy>Dina</cp:lastModifiedBy>
  <cp:revision>34</cp:revision>
  <dcterms:created xsi:type="dcterms:W3CDTF">2016-01-30T11:32:10Z</dcterms:created>
  <dcterms:modified xsi:type="dcterms:W3CDTF">2020-04-09T14:47:39Z</dcterms:modified>
</cp:coreProperties>
</file>