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3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09941-D497-4759-A69A-0B98F81E9F6D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96BE2-F293-419F-B536-416E4223364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09941-D497-4759-A69A-0B98F81E9F6D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96BE2-F293-419F-B536-416E42233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09941-D497-4759-A69A-0B98F81E9F6D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96BE2-F293-419F-B536-416E42233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09941-D497-4759-A69A-0B98F81E9F6D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96BE2-F293-419F-B536-416E422336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09941-D497-4759-A69A-0B98F81E9F6D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96BE2-F293-419F-B536-416E42233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09941-D497-4759-A69A-0B98F81E9F6D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96BE2-F293-419F-B536-416E42233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09941-D497-4759-A69A-0B98F81E9F6D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96BE2-F293-419F-B536-416E42233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09941-D497-4759-A69A-0B98F81E9F6D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96BE2-F293-419F-B536-416E42233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09941-D497-4759-A69A-0B98F81E9F6D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96BE2-F293-419F-B536-416E42233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09941-D497-4759-A69A-0B98F81E9F6D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96BE2-F293-419F-B536-416E42233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09941-D497-4759-A69A-0B98F81E9F6D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96BE2-F293-419F-B536-416E42233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DF109941-D497-4759-A69A-0B98F81E9F6D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1B996BE2-F293-419F-B536-416E4223364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Участники проекта: </a:t>
            </a:r>
            <a:r>
              <a:rPr lang="ru-RU" dirty="0" err="1" smtClean="0"/>
              <a:t>Бакутина</a:t>
            </a:r>
            <a:r>
              <a:rPr lang="ru-RU" dirty="0" smtClean="0"/>
              <a:t> Елизавета., </a:t>
            </a:r>
          </a:p>
          <a:p>
            <a:r>
              <a:rPr lang="ru-RU" dirty="0" smtClean="0"/>
              <a:t>                              Яценко Анастасия,</a:t>
            </a:r>
          </a:p>
          <a:p>
            <a:r>
              <a:rPr lang="ru-RU" dirty="0" smtClean="0"/>
              <a:t>                          Полякова Дарья</a:t>
            </a:r>
          </a:p>
          <a:p>
            <a:r>
              <a:rPr lang="ru-RU" dirty="0" smtClean="0"/>
              <a:t>Руководитель: </a:t>
            </a:r>
            <a:r>
              <a:rPr lang="ru-RU" dirty="0" err="1" smtClean="0"/>
              <a:t>Стонога</a:t>
            </a:r>
            <a:r>
              <a:rPr lang="ru-RU" dirty="0" smtClean="0"/>
              <a:t> Галина Петровна</a:t>
            </a:r>
          </a:p>
          <a:p>
            <a:r>
              <a:rPr lang="ru-RU" dirty="0" smtClean="0"/>
              <a:t>Творческая мастерская «Кудесница»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08111"/>
          </a:xfrm>
        </p:spPr>
        <p:txBody>
          <a:bodyPr/>
          <a:lstStyle/>
          <a:p>
            <a:r>
              <a:rPr lang="ru-RU" dirty="0" smtClean="0"/>
              <a:t>Проект «</a:t>
            </a:r>
            <a:r>
              <a:rPr lang="ru-RU" dirty="0" err="1" smtClean="0"/>
              <a:t>Аквагалакти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556792"/>
            <a:ext cx="3010810" cy="180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40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2002234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Благодарим студию «Тех-успех», за оказанную помощь, в изготовлении нашего макета.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609600" y="2852936"/>
            <a:ext cx="7924800" cy="286206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Спасибо за внимание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5600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Цель проекта:</a:t>
            </a:r>
          </a:p>
          <a:p>
            <a:r>
              <a:rPr lang="ru-RU" dirty="0" smtClean="0"/>
              <a:t>Разработать и изготовить макет водно-развлекательного комплекса «</a:t>
            </a:r>
            <a:r>
              <a:rPr lang="ru-RU" dirty="0" err="1" smtClean="0"/>
              <a:t>Аквагалакти</a:t>
            </a:r>
            <a:r>
              <a:rPr lang="ru-RU" dirty="0" smtClean="0"/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</a:p>
          <a:p>
            <a:pPr marL="0" indent="0">
              <a:buNone/>
            </a:pPr>
            <a:r>
              <a:rPr lang="ru-RU" dirty="0" smtClean="0"/>
              <a:t>1.Выполнить </a:t>
            </a:r>
            <a:r>
              <a:rPr lang="ru-RU" dirty="0"/>
              <a:t>эскизы и чертежи будущего проекта.</a:t>
            </a:r>
          </a:p>
          <a:p>
            <a:pPr marL="0" indent="0">
              <a:buNone/>
            </a:pPr>
            <a:r>
              <a:rPr lang="ru-RU" dirty="0" smtClean="0"/>
              <a:t>2.Подобрать </a:t>
            </a:r>
            <a:r>
              <a:rPr lang="ru-RU" dirty="0"/>
              <a:t>заготовки материалов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3.Изготовить и собрать детали макета.</a:t>
            </a:r>
          </a:p>
          <a:p>
            <a:pPr marL="0" indent="0">
              <a:buNone/>
            </a:pPr>
            <a:r>
              <a:rPr lang="ru-RU" dirty="0" smtClean="0"/>
              <a:t>Оформить презентацию.</a:t>
            </a:r>
          </a:p>
          <a:p>
            <a:pPr marL="0" indent="0">
              <a:buNone/>
            </a:pPr>
            <a:r>
              <a:rPr lang="ru-RU" dirty="0" smtClean="0"/>
              <a:t>4.Защита проекта.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/>
              <a:t>Почему   ВОЗНИКЛА проблема в создании этого проекта? </a:t>
            </a:r>
            <a:br>
              <a:rPr lang="ru-RU" sz="1600" dirty="0" smtClean="0"/>
            </a:br>
            <a:r>
              <a:rPr lang="ru-RU" sz="1600" dirty="0" smtClean="0"/>
              <a:t>Потому-что в таком большом  И  КРАСИВОМ  ГОРОДЕ </a:t>
            </a:r>
            <a:r>
              <a:rPr lang="ru-RU" sz="1600" dirty="0"/>
              <a:t> </a:t>
            </a:r>
            <a:r>
              <a:rPr lang="ru-RU" sz="1600" dirty="0" smtClean="0"/>
              <a:t>как  КАЛИНИНГРАД, НЕТ ВОДНО-РАЗВЛЕКАТЕЛЬНОГО КОМПЛЕКСА, И МЫ РЕШИЛИ, НАСТАЛА  ПОРА СОЗДАТЬ ЕГО, НО ДЛЯ ЭТОГО НУЖНО СДЕЛАТЬ МАКЕТ.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75102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4932040" y="1628800"/>
            <a:ext cx="3733800" cy="4114800"/>
          </a:xfrm>
        </p:spPr>
        <p:txBody>
          <a:bodyPr/>
          <a:lstStyle/>
          <a:p>
            <a:r>
              <a:rPr lang="ru-RU" dirty="0" smtClean="0"/>
              <a:t>Подготовка эскизов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Поэтапное  изготовление  Макета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288032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6936" y="14428222"/>
            <a:ext cx="2563883" cy="192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C:\Users\Пользователь\AppData\Local\Microsoft\Windows\Temporary Internet Files\Content.Word\IMG_20200131_15552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89040"/>
            <a:ext cx="2880320" cy="21313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529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Пользователь\AppData\Local\Microsoft\Windows\Temporary Internet Files\Content.Word\IMG_20200205_18455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22847"/>
            <a:ext cx="2592288" cy="32428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Запил  </a:t>
            </a:r>
            <a:r>
              <a:rPr lang="ru-RU" dirty="0" err="1" smtClean="0"/>
              <a:t>пенополистирола</a:t>
            </a:r>
            <a:endParaRPr lang="ru-RU" dirty="0"/>
          </a:p>
        </p:txBody>
      </p:sp>
      <p:pic>
        <p:nvPicPr>
          <p:cNvPr id="8" name="Рисунок 7" descr="C:\Users\Пользователь\AppData\Local\Microsoft\Windows\Temporary Internet Files\Content.Word\IMG_20200205_18454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942362"/>
            <a:ext cx="2376264" cy="3330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Пользователь\AppData\Local\Microsoft\Windows\Temporary Internet Files\Content.Word\IMG_20200207_14390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874779"/>
            <a:ext cx="2736304" cy="36995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158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cs typeface="Aharoni" panose="02010803020104030203" pitchFamily="2" charset="-79"/>
              </a:rPr>
              <a:t>Помощь студии «Тех-успех»</a:t>
            </a:r>
            <a:endParaRPr lang="ru-RU" sz="2400" dirty="0">
              <a:cs typeface="Aharoni" panose="02010803020104030203" pitchFamily="2" charset="-79"/>
            </a:endParaRPr>
          </a:p>
        </p:txBody>
      </p:sp>
      <p:pic>
        <p:nvPicPr>
          <p:cNvPr id="6" name="Рисунок 5" descr="C:\Users\Пользователь\AppData\Local\Microsoft\Windows\Temporary Internet Files\Content.Word\IMG_20200205_18091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735" y="1447800"/>
            <a:ext cx="2970530" cy="396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Пользователь\AppData\Local\Microsoft\Windows\Temporary Internet Files\Content.Word\IMG_20200205_1809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24150"/>
            <a:ext cx="2013585" cy="268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Пользователь\AppData\Local\Microsoft\Windows\Temporary Internet Files\Content.Word\IMG_20200205_18093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996" y="2724150"/>
            <a:ext cx="2189444" cy="2835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885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/>
              <a:t>Распил  деревянной катушки.  Оформление основы для установки макета.</a:t>
            </a:r>
            <a:endParaRPr lang="ru-RU" sz="2400" dirty="0"/>
          </a:p>
        </p:txBody>
      </p:sp>
      <p:pic>
        <p:nvPicPr>
          <p:cNvPr id="3" name="Рисунок 2" descr="C:\Users\Пользователь\AppData\Local\Microsoft\Windows\Temporary Internet Files\Content.Word\IMG_20200207_14391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556792"/>
            <a:ext cx="3168352" cy="3743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Пользователь\AppData\Local\Microsoft\Windows\Temporary Internet Files\Content.Word\IMG_20200207_15214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57316"/>
            <a:ext cx="2088232" cy="2942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Пользователь\AppData\Local\Microsoft\Windows\Temporary Internet Files\Content.Word\IMG_20200207_15215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957316"/>
            <a:ext cx="2160240" cy="29424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162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2000" dirty="0" smtClean="0"/>
              <a:t>Подготовка материала для водного </a:t>
            </a:r>
            <a:r>
              <a:rPr lang="ru-RU" sz="2000" dirty="0" err="1" smtClean="0"/>
              <a:t>атракциона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3" name="Рисунок 2" descr="C:\Users\Пользователь\AppData\Local\Microsoft\Windows\Temporary Internet Files\Content.Word\IMG_20200207_17320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73017"/>
            <a:ext cx="1728192" cy="21762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Пользователь\AppData\Local\Microsoft\Windows\Temporary Internet Files\Content.Word\IMG_20200207_17320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916832"/>
            <a:ext cx="1512168" cy="195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Пользователь\AppData\Local\Microsoft\Windows\Temporary Internet Files\Content.Word\IMG_20200207_17391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520" y="3573016"/>
            <a:ext cx="2154687" cy="2419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Пользователь\AppData\Local\Microsoft\Windows\Temporary Internet Files\Content.Word\IMG_20200207_173937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916832"/>
            <a:ext cx="1512168" cy="2110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313384" y="1467211"/>
            <a:ext cx="1403648" cy="8416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306250" y="1496012"/>
            <a:ext cx="1403648" cy="8416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074615" y="5596391"/>
            <a:ext cx="1403648" cy="8416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781944" y="5571369"/>
            <a:ext cx="1403648" cy="84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2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Оформление и дизайнерское решение участников проекта торгово-развлекательного комплекса</a:t>
            </a:r>
            <a:endParaRPr lang="ru-RU" sz="2000" dirty="0"/>
          </a:p>
        </p:txBody>
      </p:sp>
      <p:pic>
        <p:nvPicPr>
          <p:cNvPr id="3" name="Рисунок 2" descr="C:\Users\Пользователь\AppData\Local\Microsoft\Windows\Temporary Internet Files\Content.Word\IMG_20200221_17245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04" y="1712097"/>
            <a:ext cx="2963545" cy="39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Пользователь\AppData\Local\Microsoft\Windows\Temporary Internet Files\Content.Word\IMG_20200221_1725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700808"/>
            <a:ext cx="3000246" cy="3881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460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Изготовленный нами проект «</a:t>
            </a:r>
            <a:r>
              <a:rPr lang="ru-RU" dirty="0" err="1" smtClean="0"/>
              <a:t>Аквагалакти</a:t>
            </a:r>
            <a:r>
              <a:rPr lang="ru-RU" dirty="0" smtClean="0"/>
              <a:t>» получился у нас интересным и красивым. И хотелось бы, чтобы взрослые, руководители нашего города, обратили внимание на проблему отсутствия водно-развлекательного комплекса. И мы думаем, что наш проект даст толчок на  создание проекта и в дальнейшем на возведение водно-развлекательного комплекса.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224136"/>
          </a:xfrm>
        </p:spPr>
        <p:txBody>
          <a:bodyPr/>
          <a:lstStyle/>
          <a:p>
            <a:r>
              <a:rPr lang="ru-RU" sz="2400" dirty="0" smtClean="0"/>
              <a:t>Анализ результатов выполненной работы.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7070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161</TotalTime>
  <Words>184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Горизонт</vt:lpstr>
      <vt:lpstr>Проект «Аквагалакти»</vt:lpstr>
      <vt:lpstr>Почему   ВОЗНИКЛА проблема в создании этого проекта?  Потому-что в таком большом  И  КРАСИВОМ  ГОРОДЕ  как  КАЛИНИНГРАД, НЕТ ВОДНО-РАЗВЛЕКАТЕЛЬНОГО КОМПЛЕКСА, И МЫ РЕШИЛИ, НАСТАЛА  ПОРА СОЗДАТЬ ЕГО, НО ДЛЯ ЭТОГО НУЖНО СДЕЛАТЬ МАКЕТ.</vt:lpstr>
      <vt:lpstr>        Поэтапное  изготовление  Макета</vt:lpstr>
      <vt:lpstr>Запил  пенополистирола</vt:lpstr>
      <vt:lpstr>Помощь студии «Тех-успех»</vt:lpstr>
      <vt:lpstr>Распил  деревянной катушки.  Оформление основы для установки макета.</vt:lpstr>
      <vt:lpstr> Подготовка материала для водного атракциона.</vt:lpstr>
      <vt:lpstr>Оформление и дизайнерское решение участников проекта торгово-развлекательного комплекса</vt:lpstr>
      <vt:lpstr>Анализ результатов выполненной работы.</vt:lpstr>
      <vt:lpstr>Благодарим студию «Тех-успех», за оказанную помощь, в изготовлении нашего макета.  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15</cp:revision>
  <dcterms:created xsi:type="dcterms:W3CDTF">2020-02-24T16:22:13Z</dcterms:created>
  <dcterms:modified xsi:type="dcterms:W3CDTF">2020-02-24T19:03:29Z</dcterms:modified>
</cp:coreProperties>
</file>