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9.png"/><Relationship Id="rId10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2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" name="Picture 16" descr="http://hacksam94.appspot.com/img0.liveinternet.ru/images/attach/c/11/116/418/116418490_large_19.png"/>
          <p:cNvPicPr>
            <a:picLocks noChangeAspect="1" noChangeArrowheads="1"/>
          </p:cNvPicPr>
          <p:nvPr userDrawn="1"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 rot="340719" flipH="1">
            <a:off x="524184" y="2474817"/>
            <a:ext cx="1026964" cy="1983006"/>
          </a:xfrm>
          <a:prstGeom prst="rect">
            <a:avLst/>
          </a:prstGeom>
          <a:noFill/>
        </p:spPr>
      </p:pic>
      <p:pic>
        <p:nvPicPr>
          <p:cNvPr id="9" name="Picture 2" descr="http://img0.liveinternet.ru/images/attach/c/11/116/418/116418534_27.png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 flipH="1">
            <a:off x="5072066" y="2714626"/>
            <a:ext cx="957482" cy="1799140"/>
          </a:xfrm>
          <a:prstGeom prst="rect">
            <a:avLst/>
          </a:prstGeom>
          <a:noFill/>
        </p:spPr>
      </p:pic>
      <p:pic>
        <p:nvPicPr>
          <p:cNvPr id="10" name="Picture 12" descr="http://hacksam94.appspot.com/img0.liveinternet.ru/images/attach/c/11/116/418/116418426_large_10.png"/>
          <p:cNvPicPr>
            <a:picLocks noChangeAspect="1" noChangeArrowheads="1"/>
          </p:cNvPicPr>
          <p:nvPr userDrawn="1"/>
        </p:nvPicPr>
        <p:blipFill>
          <a:blip r:embed="rId5" cstate="email">
            <a:lum bright="-10000" contrast="20000"/>
          </a:blip>
          <a:srcRect/>
          <a:stretch>
            <a:fillRect/>
          </a:stretch>
        </p:blipFill>
        <p:spPr bwMode="auto">
          <a:xfrm rot="19995462" flipH="1">
            <a:off x="6919756" y="2758693"/>
            <a:ext cx="1637567" cy="1400951"/>
          </a:xfrm>
          <a:prstGeom prst="rect">
            <a:avLst/>
          </a:prstGeom>
          <a:noFill/>
        </p:spPr>
      </p:pic>
      <p:pic>
        <p:nvPicPr>
          <p:cNvPr id="12" name="Picture 14" descr="25 (264x700, 131Kb)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2500298" y="2407226"/>
            <a:ext cx="785818" cy="2083610"/>
          </a:xfrm>
          <a:prstGeom prst="rect">
            <a:avLst/>
          </a:prstGeom>
          <a:noFill/>
        </p:spPr>
      </p:pic>
      <p:pic>
        <p:nvPicPr>
          <p:cNvPr id="13" name="Picture 28" descr="http://www.yenislayt.com/upload/822f2897a5.png"/>
          <p:cNvPicPr>
            <a:picLocks noChangeAspect="1" noChangeArrowheads="1"/>
          </p:cNvPicPr>
          <p:nvPr userDrawn="1"/>
        </p:nvPicPr>
        <p:blipFill>
          <a:blip r:embed="rId7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285852" y="3000378"/>
            <a:ext cx="1385897" cy="1732373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16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2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3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3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17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9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8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9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9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20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21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1" name="Picture 10" descr="http://hacksam94.appspot.com/img0.liveinternet.ru/images/attach/c/11/116/418/116418386_large_3.png"/>
          <p:cNvPicPr>
            <a:picLocks noChangeAspect="1" noChangeArrowheads="1"/>
          </p:cNvPicPr>
          <p:nvPr userDrawn="1"/>
        </p:nvPicPr>
        <p:blipFill>
          <a:blip r:embed="rId11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286116" y="2928940"/>
            <a:ext cx="1785918" cy="1617290"/>
          </a:xfrm>
          <a:prstGeom prst="rect">
            <a:avLst/>
          </a:prstGeom>
          <a:noFill/>
        </p:spPr>
      </p:pic>
      <p:pic>
        <p:nvPicPr>
          <p:cNvPr id="8" name="Picture 4" descr="http://hacksam94.appspot.com/img1.liveinternet.ru/images/attach/c/11/116/418/116418315_18.png"/>
          <p:cNvPicPr>
            <a:picLocks noChangeAspect="1" noChangeArrowheads="1"/>
          </p:cNvPicPr>
          <p:nvPr userDrawn="1"/>
        </p:nvPicPr>
        <p:blipFill>
          <a:blip r:embed="rId12" cstate="email">
            <a:lum bright="-10000" contrast="20000"/>
          </a:blip>
          <a:srcRect/>
          <a:stretch>
            <a:fillRect/>
          </a:stretch>
        </p:blipFill>
        <p:spPr bwMode="auto">
          <a:xfrm rot="523529" flipH="1">
            <a:off x="6117975" y="2945164"/>
            <a:ext cx="1281081" cy="164307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313D508-E6A6-48AC-8DFB-C50897BB7E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403673-5E58-4BD7-BED7-40D5B700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313D508-E6A6-48AC-8DFB-C50897BB7E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403673-5E58-4BD7-BED7-40D5B700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9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2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10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1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2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3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14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1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1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1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1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1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5" name="Picture 10" descr="http://hacksam94.appspot.com/img0.liveinternet.ru/images/attach/c/11/116/418/116418386_large_3.png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6929454" y="2942430"/>
            <a:ext cx="1928794" cy="1746676"/>
          </a:xfrm>
          <a:prstGeom prst="rect">
            <a:avLst/>
          </a:prstGeom>
          <a:noFill/>
        </p:spPr>
      </p:pic>
      <p:pic>
        <p:nvPicPr>
          <p:cNvPr id="26" name="Picture 12" descr="http://hacksam94.appspot.com/img0.liveinternet.ru/images/attach/c/11/116/418/116418426_large_10.png"/>
          <p:cNvPicPr>
            <a:picLocks noChangeAspect="1" noChangeArrowheads="1"/>
          </p:cNvPicPr>
          <p:nvPr userDrawn="1"/>
        </p:nvPicPr>
        <p:blipFill>
          <a:blip r:embed="rId7" cstate="email">
            <a:lum bright="-10000" contrast="20000"/>
          </a:blip>
          <a:srcRect/>
          <a:stretch>
            <a:fillRect/>
          </a:stretch>
        </p:blipFill>
        <p:spPr bwMode="auto">
          <a:xfrm rot="730823">
            <a:off x="495605" y="2954076"/>
            <a:ext cx="1752587" cy="14993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Picture 16" descr="http://hacksam94.appspot.com/img0.liveinternet.ru/images/attach/c/11/116/418/116418490_large_19.png"/>
          <p:cNvPicPr>
            <a:picLocks noChangeAspect="1" noChangeArrowheads="1"/>
          </p:cNvPicPr>
          <p:nvPr userDrawn="1"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7358082" y="2505246"/>
            <a:ext cx="1161562" cy="2242908"/>
          </a:xfrm>
          <a:prstGeom prst="rect">
            <a:avLst/>
          </a:prstGeom>
          <a:noFill/>
        </p:spPr>
      </p:pic>
      <p:pic>
        <p:nvPicPr>
          <p:cNvPr id="9" name="Picture 14" descr="25 (264x700, 131Kb)"/>
          <p:cNvPicPr>
            <a:picLocks noChangeAspect="1" noChangeArrowheads="1"/>
          </p:cNvPicPr>
          <p:nvPr userDrawn="1"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42910" y="2357436"/>
            <a:ext cx="858481" cy="2276276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11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12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3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4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5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16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1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1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1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9" name="Группа 8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10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2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11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2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3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4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15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1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1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1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1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6" name="Picture 28" descr="http://www.yenislayt.com/upload/822f2897a5.png"/>
          <p:cNvPicPr>
            <a:picLocks noChangeAspect="1" noChangeArrowheads="1"/>
          </p:cNvPicPr>
          <p:nvPr userDrawn="1"/>
        </p:nvPicPr>
        <p:blipFill>
          <a:blip r:embed="rId6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285720" y="2786064"/>
            <a:ext cx="1571636" cy="1964547"/>
          </a:xfrm>
          <a:prstGeom prst="rect">
            <a:avLst/>
          </a:prstGeom>
          <a:noFill/>
        </p:spPr>
      </p:pic>
      <p:pic>
        <p:nvPicPr>
          <p:cNvPr id="27" name="Picture 2" descr="http://img0.liveinternet.ru/images/attach/c/11/116/418/116418534_27.png"/>
          <p:cNvPicPr>
            <a:picLocks noChangeAspect="1" noChangeArrowheads="1"/>
          </p:cNvPicPr>
          <p:nvPr userDrawn="1"/>
        </p:nvPicPr>
        <p:blipFill>
          <a:blip r:embed="rId7" cstate="email">
            <a:lum bright="-10000" contrast="20000"/>
          </a:blip>
          <a:srcRect/>
          <a:stretch>
            <a:fillRect/>
          </a:stretch>
        </p:blipFill>
        <p:spPr bwMode="auto">
          <a:xfrm flipH="1">
            <a:off x="7643834" y="2571750"/>
            <a:ext cx="1028920" cy="1933374"/>
          </a:xfrm>
          <a:prstGeom prst="rect">
            <a:avLst/>
          </a:prstGeom>
          <a:noFill/>
        </p:spPr>
      </p:pic>
      <p:pic>
        <p:nvPicPr>
          <p:cNvPr id="28" name="Picture 4" descr="http://hacksam94.appspot.com/img1.liveinternet.ru/images/attach/c/11/116/418/116418315_18.png"/>
          <p:cNvPicPr>
            <a:picLocks noChangeAspect="1" noChangeArrowheads="1"/>
          </p:cNvPicPr>
          <p:nvPr userDrawn="1"/>
        </p:nvPicPr>
        <p:blipFill>
          <a:blip r:embed="rId8" cstate="email">
            <a:lum bright="-10000" contrast="20000"/>
          </a:blip>
          <a:srcRect/>
          <a:stretch>
            <a:fillRect/>
          </a:stretch>
        </p:blipFill>
        <p:spPr bwMode="auto">
          <a:xfrm rot="523529" flipH="1">
            <a:off x="6408385" y="2948649"/>
            <a:ext cx="1332003" cy="17083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11" name="Группа 10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12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13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4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5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6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17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1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1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8" name="Picture 16" descr="http://hacksam94.appspot.com/img0.liveinternet.ru/images/attach/c/11/116/418/116418490_large_19.png"/>
          <p:cNvPicPr>
            <a:picLocks noChangeAspect="1" noChangeArrowheads="1"/>
          </p:cNvPicPr>
          <p:nvPr userDrawn="1"/>
        </p:nvPicPr>
        <p:blipFill>
          <a:blip r:embed="rId6" cstate="email">
            <a:lum contrast="20000"/>
          </a:blip>
          <a:srcRect/>
          <a:stretch>
            <a:fillRect/>
          </a:stretch>
        </p:blipFill>
        <p:spPr bwMode="auto">
          <a:xfrm rot="340719" flipH="1">
            <a:off x="651853" y="3039012"/>
            <a:ext cx="863589" cy="1667539"/>
          </a:xfrm>
          <a:prstGeom prst="rect">
            <a:avLst/>
          </a:prstGeom>
          <a:noFill/>
        </p:spPr>
      </p:pic>
      <p:pic>
        <p:nvPicPr>
          <p:cNvPr id="29" name="Picture 28" descr="http://www.yenislayt.com/upload/822f2897a5.png"/>
          <p:cNvPicPr>
            <a:picLocks noChangeAspect="1" noChangeArrowheads="1"/>
          </p:cNvPicPr>
          <p:nvPr userDrawn="1"/>
        </p:nvPicPr>
        <p:blipFill>
          <a:blip r:embed="rId7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643042" y="3286130"/>
            <a:ext cx="1214445" cy="1518057"/>
          </a:xfrm>
          <a:prstGeom prst="rect">
            <a:avLst/>
          </a:prstGeom>
          <a:noFill/>
        </p:spPr>
      </p:pic>
      <p:pic>
        <p:nvPicPr>
          <p:cNvPr id="30" name="Picture 14" descr="25 (264x700, 131Kb)"/>
          <p:cNvPicPr>
            <a:picLocks noChangeAspect="1" noChangeArrowheads="1"/>
          </p:cNvPicPr>
          <p:nvPr userDrawn="1"/>
        </p:nvPicPr>
        <p:blipFill>
          <a:blip r:embed="rId8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2857488" y="3000377"/>
            <a:ext cx="642942" cy="1704772"/>
          </a:xfrm>
          <a:prstGeom prst="rect">
            <a:avLst/>
          </a:prstGeom>
          <a:noFill/>
        </p:spPr>
      </p:pic>
      <p:pic>
        <p:nvPicPr>
          <p:cNvPr id="31" name="Picture 10" descr="http://hacksam94.appspot.com/img0.liveinternet.ru/images/attach/c/11/116/418/116418386_large_3.png"/>
          <p:cNvPicPr>
            <a:picLocks noChangeAspect="1" noChangeArrowheads="1"/>
          </p:cNvPicPr>
          <p:nvPr userDrawn="1"/>
        </p:nvPicPr>
        <p:blipFill>
          <a:blip r:embed="rId9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786182" y="3286130"/>
            <a:ext cx="1571636" cy="1423240"/>
          </a:xfrm>
          <a:prstGeom prst="rect">
            <a:avLst/>
          </a:prstGeom>
          <a:noFill/>
        </p:spPr>
      </p:pic>
      <p:pic>
        <p:nvPicPr>
          <p:cNvPr id="32" name="Picture 2" descr="http://img0.liveinternet.ru/images/attach/c/11/116/418/116418534_27.png"/>
          <p:cNvPicPr>
            <a:picLocks noChangeAspect="1" noChangeArrowheads="1"/>
          </p:cNvPicPr>
          <p:nvPr userDrawn="1"/>
        </p:nvPicPr>
        <p:blipFill>
          <a:blip r:embed="rId10" cstate="email">
            <a:lum bright="-10000" contrast="20000"/>
          </a:blip>
          <a:srcRect/>
          <a:stretch>
            <a:fillRect/>
          </a:stretch>
        </p:blipFill>
        <p:spPr bwMode="auto">
          <a:xfrm flipH="1">
            <a:off x="5429256" y="3143254"/>
            <a:ext cx="785818" cy="1476578"/>
          </a:xfrm>
          <a:prstGeom prst="rect">
            <a:avLst/>
          </a:prstGeom>
          <a:noFill/>
        </p:spPr>
      </p:pic>
      <p:pic>
        <p:nvPicPr>
          <p:cNvPr id="33" name="Picture 12" descr="http://hacksam94.appspot.com/img0.liveinternet.ru/images/attach/c/11/116/418/116418426_large_10.png"/>
          <p:cNvPicPr>
            <a:picLocks noChangeAspect="1" noChangeArrowheads="1"/>
          </p:cNvPicPr>
          <p:nvPr userDrawn="1"/>
        </p:nvPicPr>
        <p:blipFill>
          <a:blip r:embed="rId11" cstate="email">
            <a:lum bright="-10000" contrast="20000"/>
          </a:blip>
          <a:srcRect/>
          <a:stretch>
            <a:fillRect/>
          </a:stretch>
        </p:blipFill>
        <p:spPr bwMode="auto">
          <a:xfrm rot="19995462" flipH="1">
            <a:off x="7341061" y="3254782"/>
            <a:ext cx="1419378" cy="1214289"/>
          </a:xfrm>
          <a:prstGeom prst="rect">
            <a:avLst/>
          </a:prstGeom>
          <a:noFill/>
        </p:spPr>
      </p:pic>
      <p:pic>
        <p:nvPicPr>
          <p:cNvPr id="34" name="Picture 4" descr="http://hacksam94.appspot.com/img1.liveinternet.ru/images/attach/c/11/116/418/116418315_18.png"/>
          <p:cNvPicPr>
            <a:picLocks noChangeAspect="1" noChangeArrowheads="1"/>
          </p:cNvPicPr>
          <p:nvPr userDrawn="1"/>
        </p:nvPicPr>
        <p:blipFill>
          <a:blip r:embed="rId12" cstate="email">
            <a:lum bright="-10000" contrast="20000"/>
          </a:blip>
          <a:srcRect/>
          <a:stretch>
            <a:fillRect/>
          </a:stretch>
        </p:blipFill>
        <p:spPr bwMode="auto">
          <a:xfrm rot="523529" flipH="1">
            <a:off x="6383580" y="3346892"/>
            <a:ext cx="1060888" cy="13606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8" name="Группа 24"/>
            <p:cNvGrpSpPr/>
            <p:nvPr userDrawn="1"/>
          </p:nvGrpSpPr>
          <p:grpSpPr>
            <a:xfrm>
              <a:off x="0" y="0"/>
              <a:ext cx="9144000" cy="596399"/>
              <a:chOff x="0" y="0"/>
              <a:chExt cx="9144000" cy="596399"/>
            </a:xfrm>
          </p:grpSpPr>
          <p:pic>
            <p:nvPicPr>
              <p:cNvPr id="19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20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21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22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23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  <p:pic>
          <p:nvPicPr>
            <p:cNvPr id="9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16200000">
              <a:off x="-675414" y="1246900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0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-686779" y="3115653"/>
              <a:ext cx="1928826" cy="555268"/>
            </a:xfrm>
            <a:prstGeom prst="rect">
              <a:avLst/>
            </a:prstGeom>
            <a:noFill/>
          </p:spPr>
        </p:pic>
        <p:pic>
          <p:nvPicPr>
            <p:cNvPr id="11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5400000">
              <a:off x="7962026" y="3318602"/>
              <a:ext cx="1857388" cy="506560"/>
            </a:xfrm>
            <a:prstGeom prst="rect">
              <a:avLst/>
            </a:prstGeom>
            <a:noFill/>
          </p:spPr>
        </p:pic>
        <p:pic>
          <p:nvPicPr>
            <p:cNvPr id="12" name="Picture 22" descr="http://orig12.deviantart.net/f8b9/f/2012/151/b/5/free_vector_sport_by_freevectorfinder-d51tziz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5400000">
              <a:off x="7901953" y="1329703"/>
              <a:ext cx="1928826" cy="555268"/>
            </a:xfrm>
            <a:prstGeom prst="rect">
              <a:avLst/>
            </a:prstGeom>
            <a:noFill/>
          </p:spPr>
        </p:pic>
        <p:grpSp>
          <p:nvGrpSpPr>
            <p:cNvPr id="13" name="Группа 25"/>
            <p:cNvGrpSpPr/>
            <p:nvPr userDrawn="1"/>
          </p:nvGrpSpPr>
          <p:grpSpPr>
            <a:xfrm>
              <a:off x="0" y="4547101"/>
              <a:ext cx="9144000" cy="596399"/>
              <a:chOff x="0" y="0"/>
              <a:chExt cx="9144000" cy="596399"/>
            </a:xfrm>
          </p:grpSpPr>
          <p:pic>
            <p:nvPicPr>
              <p:cNvPr id="14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1928826" cy="555268"/>
              </a:xfrm>
              <a:prstGeom prst="rect">
                <a:avLst/>
              </a:prstGeom>
              <a:noFill/>
            </p:spPr>
          </p:pic>
          <p:pic>
            <p:nvPicPr>
              <p:cNvPr id="15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000232" y="0"/>
                <a:ext cx="1857388" cy="506560"/>
              </a:xfrm>
              <a:prstGeom prst="rect">
                <a:avLst/>
              </a:prstGeom>
              <a:noFill/>
            </p:spPr>
          </p:pic>
          <p:pic>
            <p:nvPicPr>
              <p:cNvPr id="16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857620" y="0"/>
                <a:ext cx="1928826" cy="555269"/>
              </a:xfrm>
              <a:prstGeom prst="rect">
                <a:avLst/>
              </a:prstGeom>
              <a:noFill/>
            </p:spPr>
          </p:pic>
          <p:pic>
            <p:nvPicPr>
              <p:cNvPr id="17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7786678" y="0"/>
                <a:ext cx="1357322" cy="596399"/>
              </a:xfrm>
              <a:prstGeom prst="rect">
                <a:avLst/>
              </a:prstGeom>
              <a:noFill/>
            </p:spPr>
          </p:pic>
          <p:pic>
            <p:nvPicPr>
              <p:cNvPr id="18" name="Picture 22" descr="http://orig12.deviantart.net/f8b9/f/2012/151/b/5/free_vector_sport_by_freevectorfinder-d51tziz.png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857884" y="0"/>
                <a:ext cx="1857388" cy="50656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frame">
            <a:avLst>
              <a:gd name="adj1" fmla="val 1204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313D508-E6A6-48AC-8DFB-C50897BB7E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403673-5E58-4BD7-BED7-40D5B700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313D508-E6A6-48AC-8DFB-C50897BB7E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403673-5E58-4BD7-BED7-40D5B700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designtos.com/postpic/2013/03/cool-powerpoint-presentations_51752.jpg"/>
          <p:cNvPicPr>
            <a:picLocks noChangeAspect="1" noChangeArrowheads="1"/>
          </p:cNvPicPr>
          <p:nvPr userDrawn="1"/>
        </p:nvPicPr>
        <p:blipFill>
          <a:blip r:embed="rId13" cstate="email">
            <a:lum bright="10000"/>
          </a:blip>
          <a:srcRect/>
          <a:stretch>
            <a:fillRect/>
          </a:stretch>
        </p:blipFill>
        <p:spPr bwMode="auto">
          <a:xfrm>
            <a:off x="14285" y="0"/>
            <a:ext cx="9129715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347614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Проект по оформлению </a:t>
            </a:r>
            <a:r>
              <a:rPr lang="ru-RU" sz="2000" b="1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креативного</a:t>
            </a: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 пространства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«В здоровом теле – здоровый дух!!!»</a:t>
            </a: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699542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Monotype Corsiva" pitchFamily="66" charset="0"/>
              </a:rPr>
              <a:t>Перемиловское</a:t>
            </a:r>
            <a:r>
              <a:rPr lang="ru-RU" dirty="0" smtClean="0">
                <a:latin typeface="Monotype Corsiva" pitchFamily="66" charset="0"/>
              </a:rPr>
              <a:t> муниципальное дошкольное образовательное учреждение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235572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Составили воспитатели </a:t>
            </a:r>
            <a:r>
              <a:rPr lang="ru-RU" sz="1600" dirty="0" err="1" smtClean="0">
                <a:latin typeface="Monotype Corsiva" pitchFamily="66" charset="0"/>
              </a:rPr>
              <a:t>Перемиловского</a:t>
            </a:r>
            <a:r>
              <a:rPr lang="ru-RU" sz="1600" dirty="0" smtClean="0">
                <a:latin typeface="Monotype Corsiva" pitchFamily="66" charset="0"/>
              </a:rPr>
              <a:t> МДОУ</a:t>
            </a:r>
            <a:endParaRPr lang="ru-RU" sz="1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915566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Педагогическое кредо проекта.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Здоровье ребенка превыше всего,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Богатство земли не заменит его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Здоровье не купишь, никто не продаст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Его берегите, как сердце, как глаз.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https://portal.iv-edu.ru/dep/mouoshuyarn/peremil_mbdou/DocLib/2018%20%D0%B3/%D0%97%D0%B0%D0%BD%D1%8F%D1%82%D0%B8%D1%8F/abAdLLh9Rjw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27534"/>
            <a:ext cx="1914327" cy="2360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portal.iv-edu.ru/dep/mouoshuyarn/peremil_mbdou/DocLib/2018%20%D0%B3/%D0%97%D0%B0%D0%BD%D1%8F%D1%82%D0%B8%D1%8F/G0mN-ZaQUD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355726"/>
            <a:ext cx="2699593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portal.iv-edu.ru/dep/mouoshuyarn/peremil_mbdou/DocLib/2018%20%D0%B3/%D0%97%D0%B0%D0%BD%D1%8F%D1%82%D0%B8%D1%8F/jB1GBHrvVtY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555526"/>
            <a:ext cx="200000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771550"/>
            <a:ext cx="59766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ф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ормирование у дошкольников основ здорового образа жизни.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75656" y="1275606"/>
            <a:ext cx="727280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Расширить и закрепить знания детей о здоровом образе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Совершенствовать физические способности в совместной двигательной деятельности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Повысить профессиональное мастерство педагогов дошкольного учреждения по теме «здоровый образ жизни».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Создать единое воспитательно-образовательное пространство на основе доверительных партнерских отношений сотрудников ДОУ с родителями.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  <a:cs typeface="Arial" pitchFamily="34" charset="0"/>
              </a:rPr>
              <a:t> Продолжать использовать в работе нетрадиционные формы оздоровления детей;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  <a:cs typeface="Arial" pitchFamily="34" charset="0"/>
              </a:rPr>
              <a:t>нетрадиционное и  традиционное  физкультурное оборудование.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75656" y="843558"/>
            <a:ext cx="6912768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 smtClean="0">
                <a:latin typeface="Monotype Corsiva" pitchFamily="66" charset="0"/>
                <a:cs typeface="Arial" pitchFamily="34" charset="0"/>
              </a:rPr>
              <a:t>осознание детьми понятия «здоровья» и влияние образа жизни на состояние здоровья.</a:t>
            </a:r>
            <a:endParaRPr lang="ru-RU" dirty="0" smtClean="0"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повышение интереса родителей к здоровому образу жизни;</a:t>
            </a:r>
            <a:endParaRPr lang="ru-RU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повышение профессионального мастерства педагогов дошкольного учреждения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здоровьесбережении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распространение опыта работы по охране и укреплению здоровья дошкольников.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75656" y="843558"/>
            <a:ext cx="55446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Проект «В здоровом теле - здоровый дух» помогает создать радостное настроение, а 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также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помогает в пропаганде здорового образа жизни среди всех субъектов образовательного процесса!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https://portal.iv-edu.ru/dep/mouoshuyarn/peremil_mbdou/DocLib/2018%20%D0%B3/%D0%97%D0%B0%D0%BD%D1%8F%D1%82%D0%B8%D1%8F/zsTSr5bEh2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483518"/>
            <a:ext cx="1728192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светлана\Desktop\15275862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2499742"/>
            <a:ext cx="3384376" cy="1906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светлана\Desktop\20171219_1550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563638"/>
            <a:ext cx="2304256" cy="1298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483768" y="514877"/>
            <a:ext cx="3168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Социальная значимость проекта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7534"/>
            <a:ext cx="6470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 рамках проекта « В здоровом теле – здоровый дух!!!»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 нашем детском саду прошел конкурс «Спортивные тренажеры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своими руками»  среди групп всех возрастов. И в результате был создан 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креативный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уголок нетрадиционной физической культуры.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s://pp.userapi.com/c830709/v830709879/d4543/X-Xf3LxyWg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707654"/>
            <a:ext cx="1944216" cy="2986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s://pp.userapi.com/c830709/v830709879/d4525/7FrjdPwsY8Q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139702"/>
            <a:ext cx="3168352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pp.userapi.com/c830709/v830709879/d452f/O2LGy9uBy-Y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2067694"/>
            <a:ext cx="2088232" cy="2454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71550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Еще одним новшеством этого года являются авторские проекты по здоровому образу жизни: "Минутки здоровья с </a:t>
            </a:r>
            <a:r>
              <a:rPr lang="ru-RU" dirty="0" err="1" smtClean="0">
                <a:solidFill>
                  <a:srgbClr val="FF0000"/>
                </a:solidFill>
                <a:latin typeface="Segoe Script" pitchFamily="34" charset="0"/>
              </a:rPr>
              <a:t>Су-Джок</a:t>
            </a:r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« и «Игровой </a:t>
            </a:r>
            <a:r>
              <a:rPr lang="ru-RU" dirty="0" err="1" smtClean="0">
                <a:solidFill>
                  <a:srgbClr val="FF0000"/>
                </a:solidFill>
                <a:latin typeface="Segoe Script" pitchFamily="34" charset="0"/>
              </a:rPr>
              <a:t>стретчинг</a:t>
            </a:r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»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https://portal.iv-edu.ru/dep/mouoshuyarn/peremil_mbdou/DocLib/2018%20%D0%B3/%D0%97%D0%B0%D0%BD%D1%8F%D1%82%D0%B8%D1%8F/_GKU5LViHW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2283718"/>
            <a:ext cx="3240360" cy="2044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347614"/>
            <a:ext cx="81740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Хочется выразить благодарность родителям,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оказавшим помощь в создании </a:t>
            </a:r>
            <a:r>
              <a:rPr lang="ru-RU" sz="2400" dirty="0" err="1" smtClean="0">
                <a:solidFill>
                  <a:srgbClr val="C00000"/>
                </a:solidFill>
                <a:latin typeface="Monotype Corsiva" pitchFamily="66" charset="0"/>
              </a:rPr>
              <a:t>креативной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 среды для детей по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физическому  воспитанию. Благодаря им формирование физических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 способностей совместной двигательной деятельности детей теперь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происходит наиболее эффективно.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262</Words>
  <Application>Microsoft Office PowerPoint</Application>
  <PresentationFormat>Экран (16:9)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светлана</cp:lastModifiedBy>
  <cp:revision>24</cp:revision>
  <dcterms:created xsi:type="dcterms:W3CDTF">2017-04-22T18:02:05Z</dcterms:created>
  <dcterms:modified xsi:type="dcterms:W3CDTF">2020-04-09T14:03:54Z</dcterms:modified>
</cp:coreProperties>
</file>