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9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8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8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8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59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56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4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2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9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8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B147FC3-9655-41D8-8B1E-29813CAF1631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7EF3004-9B7B-4583-8818-5C2A85320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0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63" y="3102373"/>
            <a:ext cx="5135881" cy="94211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окружающему миру для детей младшего дошкольного возраста на тему: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«Транспорт»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744" y="4641273"/>
            <a:ext cx="3519056" cy="1842653"/>
          </a:xfrm>
        </p:spPr>
        <p:txBody>
          <a:bodyPr>
            <a:normAutofit fontScale="25000" lnSpcReduction="20000"/>
          </a:bodyPr>
          <a:lstStyle/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</a:t>
            </a: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№33»</a:t>
            </a: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8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А.В.Гирфанова</a:t>
            </a:r>
            <a:endParaRPr lang="ru-RU" sz="8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категория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306" y="1580463"/>
            <a:ext cx="4684450" cy="249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17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" y="1452624"/>
            <a:ext cx="4139045" cy="331123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56364" y="275864"/>
            <a:ext cx="8035636" cy="5664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 – коммуникативное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С/р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«Автобус», «Переведем кукол через дорогу», «Шофёры», «Поезд», «Водители и пешеходы», «Транспорт»,  «На дорогах города».   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Д/игры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«Собери светофор», « Транспорт», «Угадай транспорт», «Собери машину»  (из 4-х частей), «Угадай, на чем повезешь», «Разрешено-запрещено», «Дорожные знаки»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просмотр презентаций: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«Транспорт», «ПДД», «На дорогах города». (ноутбук)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детей с машинками.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3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164" y="717632"/>
            <a:ext cx="7093527" cy="4822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Познавательное  развитие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«Знакомство с улицей», « Стоп, машина!»,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«Тише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ход, на дороге пешеход!», «Наш помощник светофор», «Наши помощники – машины», «Виды общественного транспорта», «Кто работает на транспорте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Рассматривание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предметных картинок по теме: «Транспорт», «Правила дорожного движения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«Широкая и узкая дорожка», «Машины на нашей улицы»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91" y="2181076"/>
            <a:ext cx="4175413" cy="241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6508" y="442489"/>
            <a:ext cx="6096000" cy="52695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Речевое развитие</a:t>
            </a:r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Житкова «Светофор»,                  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С. Михалкова  « «Моя улица»,                          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Янчарской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«Самокат»,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Берг «Пит и трехколесный велосипед»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Заходер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«Шофер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Берестова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«Про машину».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Разгадывание загадок о транспорте.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по картинке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«Шофер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«Я иду по улице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Заучивание стихов о транспорте.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2" y="1510145"/>
            <a:ext cx="4705927" cy="352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009" y="1374919"/>
            <a:ext cx="5421504" cy="361603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09600" y="1092300"/>
            <a:ext cx="6096000" cy="41812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Художественное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(рисование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«Пешеходный переход».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(аппликация) «Светофор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Раскрашивание раскрасок: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«Разные виды транспорта».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500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6618" y="982174"/>
            <a:ext cx="6096000" cy="47025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П/игры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свой цвет», «Воробушки и автомобиль», «Красный, зеленый»,  «Самолеты», «Трамвай», «Цветные автомобили».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Прогулки: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«Какой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транспорт движется по дорогам», «Грузовой транспорт».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гимнастика.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01" y="1953490"/>
            <a:ext cx="5188751" cy="35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0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471" y="1299797"/>
            <a:ext cx="5763982" cy="42835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763" y="667229"/>
            <a:ext cx="6096000" cy="55989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  с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семьёй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«Воспитание у детей ПДД», «Предупреждение дорожно-транспортного травматизма».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ребёнком: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«Пешеходный переход»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Папки-раскладушки: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Транспорт», «ПДД». Индивидуальные консультации родителей по интересующим их вопросам.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выставки семейных поделок: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Наша машина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25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72545" y="169361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результат: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 и систематизирован весь материал по теме проекта. Проект «Транспорт» - это попытка решения актуального вопроса. Для этого были созданы условия для разностороннего развития дошкольника через грамотное построение педагогического процесса в ДОУ. В результате организации интегрированных видов образовательных областей у детей расширились и обогатились знания о разных видах транспорта, с правилами поведения на дороге, в транспорте. Расширился словарный запас детей.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Родители приняли активное участие в педагогическом процессе группы и организации выставки моделей транспорта своими руками.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Все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поставленные задачи успешно решены, дети приняли активное участие в реализации проекта.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" y="789710"/>
            <a:ext cx="5389418" cy="538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4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400" y="3290500"/>
            <a:ext cx="5170600" cy="18965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762" y="197346"/>
            <a:ext cx="885305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и называют: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 Виды транспорта, знаки и правила дорожного движения.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 Владеют обобщающими понятиями и называют различия по теме: «Транспорт» и «ПДД».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 детей сформированы первоначальные знания правил дорожного движения и навыков безопасного поведения на дороге и на улице.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Дети самостоятельно проявляют инициативу: рассматривают иллюстрации, участвуют в беседах, задают вопросы; проявляют творчество, активность и детальность в работе.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 Выделяют наиболее характерные особенности транспорта (легковой, грузовой, пассажирский.)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Отвечают на вопросы взрослого и участвуют в обсуждениях.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Значительное обогащение словаря.</a:t>
            </a:r>
          </a:p>
          <a:p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 интерес к образовательному процессу, развитию творчества, знаний и умений у детей, желание общаться с педагогами, участвовать в жизни группы. Оформление в раздевалке выставки работ: «Наша машина».</a:t>
            </a:r>
          </a:p>
        </p:txBody>
      </p:sp>
    </p:spTree>
    <p:extLst>
      <p:ext uri="{BB962C8B-B14F-4D97-AF65-F5344CB8AC3E}">
        <p14:creationId xmlns:p14="http://schemas.microsoft.com/office/powerpoint/2010/main" val="32777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6691" y="501548"/>
            <a:ext cx="107234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проекта, работа получилась познавательной. Проектная деятельность спланирована с учетом интеграции областей, помогая детям освоить и осмыслить новые знания, добытые с помощью родителей и воспитателей. Расширяя кругозор и представления об окружающем мире. Дети овладели конкретными знаниями. Научились делать конкретные простейшие выводы. У детей сформировались первоначальные знания правил дорожного движения и навыков безопасного поведения на дороге и на улице.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91" y="3487881"/>
            <a:ext cx="5216236" cy="293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8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599" y="418513"/>
            <a:ext cx="110697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-Данилова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Т.И. «Светофор»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-Полынова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В.К. «Основы безопасности жизнедеятельности детей дошкольного возраста».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-Лыкова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И.А. «Изобразительная деятельность в детском саду» Москва 2007.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-Алешина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 «Ознакомление дошкольников с окружающей действительностью».             М., 2009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Саулина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«Три сигнала светофора».  М., 1989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Куцакова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«Конструирование в д\с».  М.,2005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М. Шипицына, О.В.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Защиринская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«Азбука общения».  С.-П., 2000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608" y="4835236"/>
            <a:ext cx="3581763" cy="183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692" y="557723"/>
            <a:ext cx="3051799" cy="21023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558" y="163773"/>
            <a:ext cx="10986448" cy="6523630"/>
          </a:xfrm>
        </p:spPr>
        <p:txBody>
          <a:bodyPr>
            <a:normAutofit/>
          </a:bodyPr>
          <a:lstStyle/>
          <a:p>
            <a:r>
              <a:rPr lang="ru-RU" sz="24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карта проекта</a:t>
            </a:r>
            <a: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дети раннего возраста МК ДОУ «Д\С №33» «Яблонька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воспитанников; педагоги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недели.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Анна Вячеславовна </a:t>
            </a:r>
            <a:r>
              <a:rPr lang="ru-RU" sz="2000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Гирфанова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воспитатель.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000" b="1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групповой, практико-ориентированный.</a:t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2000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формировать у детей понятие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«транспорт»;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детей о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машинах, их различиях и функциях;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 и любознательность</a:t>
            </a:r>
            <a:r>
              <a:rPr lang="ru-RU" sz="20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1.Формировать у детей понятие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«транспорт»;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детей о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машинах.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2.Формировать представление об использовании различных видов транспорта.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3.Закреплять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знание об общих и различных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частях транспорта.</a:t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Воспитывать уважительное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труду водителей работающих на разных видах транспорта.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u="sng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 cap="non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время реализации проекта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«Транспорт»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планируем повысить уровень знаний детей о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легковых и грузовых автомобилях.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узнают больше о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транспорте, о различных его частях, о его назначении в разных сферах человеческой деятельности.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7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242678"/>
            <a:ext cx="3962400" cy="29169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884" y="0"/>
            <a:ext cx="10058400" cy="5766044"/>
          </a:xfrm>
        </p:spPr>
        <p:txBody>
          <a:bodyPr>
            <a:normAutofit/>
          </a:bodyPr>
          <a:lstStyle/>
          <a:p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исследовательской деятельности: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первой младшей группы, воспитатель, родители воспитанников.</a:t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проведения: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помещение детского сада.</a:t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 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развития:</a:t>
            </a:r>
            <a:r>
              <a:rPr lang="ru-RU" sz="2000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транспорт: наземный, водный и воздушный.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мультимедийное оборудование, игрушки имитирующие различные виды транспорта, дидактические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атрибуты к сюжетным играм,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материал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для художественного творчества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т.п.</a:t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000" b="1" cap="non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наблюдения,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продуктивные виды деятельности.</a:t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6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198" y="4793672"/>
            <a:ext cx="2399169" cy="18660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27" y="173286"/>
            <a:ext cx="11367400" cy="5036024"/>
          </a:xfrm>
        </p:spPr>
        <p:txBody>
          <a:bodyPr>
            <a:normAutofit fontScale="90000"/>
          </a:bodyPr>
          <a:lstStyle/>
          <a:p>
            <a: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построения педагогического процесса:</a:t>
            </a:r>
            <a:b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Последовательности (любая новая ступень в обучении ребёнка опирается на уже освоенное в предыдущем).</a:t>
            </a:r>
            <a:b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Наглядности (дети должны сами все увидеть, услышать и тем самым реализовать стремление к познанию).</a:t>
            </a:r>
            <a:b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Деятельности (включение ребенка в игровую, познавательную деятельность с целью стимулирования активной жизненной позиции).</a:t>
            </a:r>
            <a:b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Интеграции всех видов детской деятельности, реализующихся в образовательном процессе.</a:t>
            </a:r>
            <a:b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Дифференцированного подхода (решаются задачи эффективной педагогической помощи детям в совершенствовании их личности, способствует созданию специальных педагогических ситуаций).</a:t>
            </a:r>
            <a:b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Преемственности взаимодействия с ребёнком в </a:t>
            </a:r>
            <a:r>
              <a:rPr lang="ru-RU" sz="24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условиях дошкольного учреждения и семьи - ничто не убеждает лучше примера родителей</a:t>
            </a:r>
            <a:r>
              <a:rPr lang="ru-RU" sz="24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597" y="559558"/>
            <a:ext cx="10626284" cy="4030858"/>
          </a:xfrm>
        </p:spPr>
        <p:txBody>
          <a:bodyPr>
            <a:normAutofit/>
          </a:bodyPr>
          <a:lstStyle/>
          <a:p>
            <a: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комплексный интегрированный характер, пригодится для работы практическим педагогам дошкольных образовательных учреждений всех видов. </a:t>
            </a:r>
            <a:b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Огромную роль в исследовании детьми окружающего мира играет практическая, исследовательская деятельность. Ребёнок любознателен. Склонен наблюдать, экспериментировать. </a:t>
            </a:r>
            <a:r>
              <a:rPr lang="ru-RU" sz="22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Ведущим </a:t>
            </a:r>
            <a:r>
              <a:rPr lang="ru-RU" sz="22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познавательным процессом в раннем возрасте является восприятие. Эти дети доверчивы и непосредственны, легко включаются в совместную с взрослыми практическую деятельность, с удовольствием манипулируют различными предметами. Для того чтобы заинтересовать малышей, пробудить в них творческую активность предлагаются игровые методы и приемы, художественное слово. 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129" y="4590416"/>
            <a:ext cx="3700272" cy="216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745" y="900544"/>
            <a:ext cx="4738255" cy="47382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40" y="96982"/>
            <a:ext cx="6850305" cy="665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67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727" y="554181"/>
            <a:ext cx="5022273" cy="50222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8655" y="235527"/>
            <a:ext cx="10848109" cy="6535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по реализации проекта: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этап – подготовительный.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методической литературы и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пособий.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художественный, детской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литературы.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загадок про 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стихов про 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дидактических и настольных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-Атрибуты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сюжетно-ролевым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играм.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машин разных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размеров.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-Подбор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 для художественного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творчества.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-Создание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предметной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среды.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Диагностика.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-На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подготовительном этапе был проведен мониторинг, который показал низкий уровень знаний детей по данной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-Создание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самостоятельной деятельности детей.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535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58"/>
            <a:ext cx="12201470" cy="686215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3964" y="97175"/>
            <a:ext cx="11998036" cy="676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 этап – основной.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«Самолет»,  «Светофор», «Поезд», «Воробышки и автомобиль».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Беседа: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«Транспорт», «Безопасная дорога», «Мой друг – светофор», «Где можно играть», «О правилах дорожного движения».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речи: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Отгадывание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составление загадок по теме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«Транспорт»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рассматривание иллюстраций в книге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Н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Носов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«Автомобиль»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заучивание стихов А.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Барто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«Самолет»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«Грузовик»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«Моряки»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рассматривание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фото, репродукций, иллюстраций по темам наземный, воздушный, водный 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чтение стихотворений о светофоре, пешеходном переходе,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«Улица, где все спешат!»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И. Серяков, рассматривание иллюстраций 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«Спецтехника»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разгадывание загадок о спец. машинах.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художественной литературы: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сказки «Кораблик».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рассказов: «Рассказ о маленьком автомобильчике» Л. Берг, «Светик –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трехцветик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Т. Александрова.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стихотворений: «Жил на свете самосвал» А.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Барто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«Ветер по морю гуляет» А. Пушкин, «Папин праздник самый главный» С. Маршак.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Лепка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«Светофор».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Аппликация: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«Грузовик»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игры: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Выложи светофор'',  «Сложи транспорт из частей''.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54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81" y="665018"/>
            <a:ext cx="4220307" cy="36576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764" y="460445"/>
            <a:ext cx="9822873" cy="5550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 этап – заключительный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 о проделанной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работе.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по выявлению  знаний по теме 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итогового мероприятия – открытое занятие </a:t>
            </a:r>
            <a:endParaRPr lang="ru-RU" sz="22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гараже</a:t>
            </a:r>
            <a:r>
              <a:rPr lang="ru-RU" sz="2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 с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Ознакомление с темой проекта.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Беседы с родителями о безопасности детей на дороге.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родительского уголка на темы: 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«Правила дорожного движения»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«Памятка для взрослого пешехода-родителя»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«Осторожно дорога»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«Красный, желтый, зеленый»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Выставки детских творческих работ для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Выставка моделей транспорта руками родителей по теме </a:t>
            </a:r>
            <a:r>
              <a:rPr lang="ru-RU" sz="2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89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234</TotalTime>
  <Words>1799</Words>
  <Application>Microsoft Office PowerPoint</Application>
  <PresentationFormat>Широкоэкранный</PresentationFormat>
  <Paragraphs>117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Проект по окружающему миру для детей младшего дошкольного возраста на тему: «Транспорт» </vt:lpstr>
      <vt:lpstr>Информационная карта проекта:  Участники проекта: дети раннего возраста МК ДОУ «Д\С №33» «Яблонька»;  родители воспитанников; педагоги. Продолжительность проекта: 3 недели. Руководитель проекта: Анна Вячеславовна Гирфанова, воспитатель. Тип проекта: групповой, практико-ориентированный.  Цель проекта: - формировать у детей понятие «транспорт»; представление детей о машинах, их различиях и функциях; - воспитывать интерес и любознательность. Задачи: 1.Формировать у детей понятие «транспорт»; расширять представления детей о машинах.  2.Формировать представление об использовании различных видов транспорта. 3.Закреплять знание об общих и различных частях транспорта. 4. Воспитывать уважительное к труду водителей работающих на разных видах транспорта.  Ожидаемый результат: За время реализации проекта «Транспорт» мы планируем повысить уровень знаний детей о легковых и грузовых автомобилях. Дети узнают больше о транспорте, о различных его частях, о его назначении в разных сферах человеческой деятельности. </vt:lpstr>
      <vt:lpstr>Участники исследовательской деятельности: дети первой младшей группы, воспитатель, родители воспитанников.  Место проведения: групповое помещение детского сада.  Линия развития: познавательная.  Объект исследования: транспорт: наземный, водный и воздушный.  Материалы: мультимедийное оборудование, игрушки имитирующие различные виды транспорта, дидактические игры, атрибуты к сюжетным играм, материал для художественного творчества и т.п.  Методы работы: наблюдения, беседы, продуктивные виды деятельности. </vt:lpstr>
      <vt:lpstr>Принципы построения педагогического процесса:  1. Последовательности (любая новая ступень в обучении ребёнка опирается на уже освоенное в предыдущем). 2. Наглядности (дети должны сами все увидеть, услышать и тем самым реализовать стремление к познанию). 3. Деятельности (включение ребенка в игровую, познавательную деятельность с целью стимулирования активной жизненной позиции). 4. Интеграции всех видов детской деятельности, реализующихся в образовательном процессе. 5. Дифференцированного подхода (решаются задачи эффективной педагогической помощи детям в совершенствовании их личности, способствует созданию специальных педагогических ситуаций). 6. Преемственности взаимодействия с ребёнком в условиях дошкольного учреждения и семьи - ничто не убеждает лучше примера родителей. </vt:lpstr>
      <vt:lpstr>Имеет комплексный интегрированный характер, пригодится для работы практическим педагогам дошкольных образовательных учреждений всех видов.         Огромную роль в исследовании детьми окружающего мира играет практическая, исследовательская деятельность. Ребёнок любознателен. Склонен наблюдать, экспериментировать. Ведущим познавательным процессом в раннем возрасте является восприятие. Эти дети доверчивы и непосредственны, легко включаются в совместную с взрослыми практическую деятельность, с удовольствием манипулируют различными предметами. Для того чтобы заинтересовать малышей, пробудить в них творческую активность предлагаются игровые методы и приемы, художественное слово.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для детей младшего дошкольного возраста на тему: «Транспорт» </dc:title>
  <dc:creator>Д.С 33</dc:creator>
  <cp:lastModifiedBy>Д.С 33</cp:lastModifiedBy>
  <cp:revision>21</cp:revision>
  <dcterms:created xsi:type="dcterms:W3CDTF">2020-03-16T11:49:12Z</dcterms:created>
  <dcterms:modified xsi:type="dcterms:W3CDTF">2020-03-20T06:01:35Z</dcterms:modified>
</cp:coreProperties>
</file>