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5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5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90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73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43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1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1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2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18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5E1AD-ABEE-48A7-9DBD-2253357D0DF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A08A5-B4E8-4609-A654-11E672862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Тринадцатое апреля.</a:t>
            </a:r>
            <a:br>
              <a:rPr lang="ru-RU" dirty="0" smtClean="0"/>
            </a:br>
            <a:r>
              <a:rPr lang="ru-RU" dirty="0" smtClean="0"/>
              <a:t>Проверочная работа по теме «Глагол»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848872" cy="374441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Следуйте инструкции: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1.Повторите правила русского языка по теме «Глагол».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2.Выполните задания проверочной работы.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3. Проверьте работу, отошлите работу учителю через </a:t>
            </a:r>
            <a:r>
              <a:rPr lang="ru-RU" dirty="0" err="1" smtClean="0">
                <a:solidFill>
                  <a:schemeClr val="tx1"/>
                </a:solidFill>
              </a:rPr>
              <a:t>вайбер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3642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Повторите правила по теме «Глагол»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8280920" cy="39379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1.Глагол – это часть речи, которая обозначает действие предмета и отвечает на вопросы </a:t>
            </a:r>
            <a:r>
              <a:rPr lang="ru-RU" i="1" dirty="0" smtClean="0">
                <a:solidFill>
                  <a:schemeClr val="tx1"/>
                </a:solidFill>
              </a:rPr>
              <a:t>что делать? Что сделать?</a:t>
            </a:r>
            <a:endParaRPr lang="ru-RU" i="1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 Глаголы изменяются по числам Например: </a:t>
            </a:r>
            <a:r>
              <a:rPr lang="ru-RU" i="1" dirty="0" smtClean="0">
                <a:solidFill>
                  <a:schemeClr val="tx1"/>
                </a:solidFill>
              </a:rPr>
              <a:t>ел</a:t>
            </a:r>
            <a:r>
              <a:rPr lang="ru-RU" dirty="0" smtClean="0">
                <a:solidFill>
                  <a:schemeClr val="tx1"/>
                </a:solidFill>
              </a:rPr>
              <a:t>- единственное число</a:t>
            </a:r>
            <a:r>
              <a:rPr lang="ru-RU" i="1" dirty="0" smtClean="0">
                <a:solidFill>
                  <a:schemeClr val="tx1"/>
                </a:solidFill>
              </a:rPr>
              <a:t>; ели </a:t>
            </a:r>
            <a:r>
              <a:rPr lang="ru-RU" dirty="0" smtClean="0">
                <a:solidFill>
                  <a:schemeClr val="tx1"/>
                </a:solidFill>
              </a:rPr>
              <a:t>– множественное число.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b="1" i="1" dirty="0" smtClean="0">
                <a:solidFill>
                  <a:schemeClr val="tx1"/>
                </a:solidFill>
              </a:rPr>
              <a:t>Не </a:t>
            </a:r>
            <a:r>
              <a:rPr lang="ru-RU" dirty="0" smtClean="0">
                <a:solidFill>
                  <a:schemeClr val="tx1"/>
                </a:solidFill>
              </a:rPr>
              <a:t>с глаголом пишется раздельно. Например: </a:t>
            </a:r>
            <a:r>
              <a:rPr lang="ru-RU" u="sng" dirty="0" smtClean="0">
                <a:solidFill>
                  <a:schemeClr val="tx1"/>
                </a:solidFill>
              </a:rPr>
              <a:t>не о</a:t>
            </a:r>
            <a:r>
              <a:rPr lang="ru-RU" dirty="0" smtClean="0">
                <a:solidFill>
                  <a:schemeClr val="tx1"/>
                </a:solidFill>
              </a:rPr>
              <a:t>тдыхаю.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1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352928" cy="3456384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1.Спишите.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2.Вставьте пропущенные буквы.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3.Объясните орфограммы (в скобках записывайте проверочные слова, выделяйте орфограммы)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13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Мел…</a:t>
            </a:r>
            <a:r>
              <a:rPr lang="ru-RU" dirty="0" err="1" smtClean="0"/>
              <a:t>ница</a:t>
            </a:r>
            <a:r>
              <a:rPr lang="ru-RU" dirty="0" smtClean="0"/>
              <a:t> </a:t>
            </a:r>
            <a:r>
              <a:rPr lang="ru-RU" dirty="0" err="1" smtClean="0"/>
              <a:t>ст</a:t>
            </a:r>
            <a:r>
              <a:rPr lang="ru-RU" dirty="0" smtClean="0"/>
              <a:t>…яла у самой в…</a:t>
            </a:r>
            <a:r>
              <a:rPr lang="ru-RU" dirty="0" err="1" smtClean="0"/>
              <a:t>ды</a:t>
            </a:r>
            <a:r>
              <a:rPr lang="ru-RU" dirty="0" smtClean="0"/>
              <a:t>. Возле её </a:t>
            </a:r>
          </a:p>
          <a:p>
            <a:pPr marL="0" indent="0">
              <a:buNone/>
            </a:pPr>
            <a:r>
              <a:rPr lang="ru-RU" dirty="0" err="1" smtClean="0"/>
              <a:t>ст</a:t>
            </a:r>
            <a:r>
              <a:rPr lang="ru-RU" dirty="0" smtClean="0"/>
              <a:t>…</a:t>
            </a:r>
            <a:r>
              <a:rPr lang="ru-RU" dirty="0" err="1" smtClean="0"/>
              <a:t>ны</a:t>
            </a:r>
            <a:r>
              <a:rPr lang="ru-RU" dirty="0" smtClean="0"/>
              <a:t> </a:t>
            </a:r>
            <a:r>
              <a:rPr lang="ru-RU" dirty="0" err="1" smtClean="0"/>
              <a:t>вращ</a:t>
            </a:r>
            <a:r>
              <a:rPr lang="ru-RU" dirty="0" smtClean="0"/>
              <a:t>…лось огромное кол…со. Нижняя ч…</a:t>
            </a:r>
            <a:r>
              <a:rPr lang="ru-RU" dirty="0" err="1" smtClean="0"/>
              <a:t>сть</a:t>
            </a:r>
            <a:r>
              <a:rPr lang="ru-RU" dirty="0" smtClean="0"/>
              <a:t> кол…</a:t>
            </a:r>
            <a:r>
              <a:rPr lang="ru-RU" dirty="0" err="1" smtClean="0"/>
              <a:t>са</a:t>
            </a:r>
            <a:r>
              <a:rPr lang="ru-RU" dirty="0" smtClean="0"/>
              <a:t> нах…</a:t>
            </a:r>
            <a:r>
              <a:rPr lang="ru-RU" dirty="0" err="1" smtClean="0"/>
              <a:t>дилась</a:t>
            </a:r>
            <a:r>
              <a:rPr lang="ru-RU" dirty="0" smtClean="0"/>
              <a:t> под в…</a:t>
            </a:r>
            <a:r>
              <a:rPr lang="ru-RU" dirty="0" err="1" smtClean="0"/>
              <a:t>дой</a:t>
            </a:r>
            <a:r>
              <a:rPr lang="ru-RU" dirty="0" smtClean="0"/>
              <a:t>. Монотонный </a:t>
            </a:r>
            <a:r>
              <a:rPr lang="ru-RU" dirty="0" err="1" smtClean="0"/>
              <a:t>скри</a:t>
            </a:r>
            <a:r>
              <a:rPr lang="ru-RU" dirty="0" smtClean="0"/>
              <a:t>… был единственным громким звуком, нарушающим в…</a:t>
            </a:r>
            <a:r>
              <a:rPr lang="ru-RU" dirty="0" err="1" smtClean="0"/>
              <a:t>чернюю</a:t>
            </a:r>
            <a:r>
              <a:rPr lang="ru-RU" dirty="0" smtClean="0"/>
              <a:t> </a:t>
            </a:r>
            <a:r>
              <a:rPr lang="ru-RU" dirty="0" err="1" smtClean="0"/>
              <a:t>тиш</a:t>
            </a:r>
            <a:r>
              <a:rPr lang="ru-RU" dirty="0" smtClean="0"/>
              <a:t>…ну.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Подчеркните глаголы. Укажите, в каком числе они употреблены.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Желаю успехов!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319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136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Тринадцатое апреля. Проверочная работа по теме «Глагол»</vt:lpstr>
      <vt:lpstr>Повторите правила по теме «Глагол»</vt:lpstr>
      <vt:lpstr>1.Спишите.  2.Вставьте пропущенные буквы.  3.Объясните орфограммы (в скобках записывайте проверочные слова, выделяйте орфограммы)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Тринадцатое апреля. Проверочная работа по теме «Глагол»</dc:title>
  <dc:creator>User</dc:creator>
  <cp:lastModifiedBy>User</cp:lastModifiedBy>
  <cp:revision>3</cp:revision>
  <dcterms:created xsi:type="dcterms:W3CDTF">2020-04-09T08:25:23Z</dcterms:created>
  <dcterms:modified xsi:type="dcterms:W3CDTF">2020-04-09T08:48:19Z</dcterms:modified>
</cp:coreProperties>
</file>