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1" r:id="rId3"/>
    <p:sldId id="264" r:id="rId4"/>
    <p:sldId id="256" r:id="rId5"/>
    <p:sldId id="266" r:id="rId6"/>
    <p:sldId id="273" r:id="rId7"/>
    <p:sldId id="274" r:id="rId8"/>
    <p:sldId id="275" r:id="rId9"/>
    <p:sldId id="276" r:id="rId10"/>
    <p:sldId id="277" r:id="rId11"/>
    <p:sldId id="265" r:id="rId12"/>
    <p:sldId id="271" r:id="rId13"/>
    <p:sldId id="270" r:id="rId14"/>
    <p:sldId id="267" r:id="rId15"/>
    <p:sldId id="259" r:id="rId16"/>
    <p:sldId id="268" r:id="rId17"/>
    <p:sldId id="26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582"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ABD0B1C-0AD3-4D58-B4D6-135AC593BF74}" type="datetimeFigureOut">
              <a:rPr lang="ru-RU" smtClean="0"/>
              <a:t>27.04.2018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ABD0B1C-0AD3-4D58-B4D6-135AC593BF74}" type="datetimeFigureOut">
              <a:rPr lang="ru-RU" smtClean="0"/>
              <a:t>27.04.2018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ABD0B1C-0AD3-4D58-B4D6-135AC593BF74}" type="datetimeFigureOut">
              <a:rPr lang="ru-RU" smtClean="0"/>
              <a:t>27.04.2018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ABD0B1C-0AD3-4D58-B4D6-135AC593BF74}" type="datetimeFigureOut">
              <a:rPr lang="ru-RU" smtClean="0"/>
              <a:t>27.04.2018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BD0B1C-0AD3-4D58-B4D6-135AC593BF74}" type="datetimeFigureOut">
              <a:rPr lang="ru-RU" smtClean="0"/>
              <a:t>27.04.2018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BD0B1C-0AD3-4D58-B4D6-135AC593BF74}" type="datetimeFigureOut">
              <a:rPr lang="ru-RU" smtClean="0"/>
              <a:t>27.04.2018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D60CED-4E33-4B0D-9B7D-988DF2D7D4D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D0B1C-0AD3-4D58-B4D6-135AC593BF74}" type="datetimeFigureOut">
              <a:rPr lang="ru-RU" smtClean="0"/>
              <a:t>27.04.2018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D60CED-4E33-4B0D-9B7D-988DF2D7D4D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mediku.com.ua/navchalenij-posibnik-dlya-studentiv-vishih-navchalenih-zakladi-v2.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31541" y="476672"/>
            <a:ext cx="8136904" cy="95410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pPr>
            <a:r>
              <a:rPr lang="mn-MN" sz="2800" dirty="0"/>
              <a:t>Г.О. Рокчинский</a:t>
            </a:r>
            <a:r>
              <a:rPr lang="ru-RU" sz="2800" dirty="0"/>
              <a:t/>
            </a:r>
            <a:br>
              <a:rPr lang="ru-RU" sz="2800" dirty="0"/>
            </a:br>
            <a:r>
              <a:rPr lang="mn-MN" sz="2800" dirty="0"/>
              <a:t>“Менд бә, һольшг хальмг күүкн! ”</a:t>
            </a:r>
            <a:endParaRPr kumimoji="0" lang="ru-RU" sz="2800" i="1" u="none" strike="noStrike" cap="none" normalizeH="0" baseline="0" dirty="0" smtClean="0">
              <a:ln>
                <a:noFill/>
              </a:ln>
              <a:solidFill>
                <a:schemeClr val="tx1"/>
              </a:solidFill>
              <a:effectLst/>
              <a:latin typeface="Times New Roman" pitchFamily="18" charset="0"/>
              <a:cs typeface="Arial" pitchFamily="34" charset="0"/>
            </a:endParaRPr>
          </a:p>
        </p:txBody>
      </p:sp>
      <p:pic>
        <p:nvPicPr>
          <p:cNvPr id="3" name="Picture 2" descr="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l="16714" t="10977" r="20651" b="35294"/>
          <a:stretch>
            <a:fillRect/>
          </a:stretch>
        </p:blipFill>
        <p:spPr>
          <a:xfrm>
            <a:off x="591492" y="438868"/>
            <a:ext cx="8073335" cy="5726435"/>
          </a:xfrm>
          <a:noFill/>
          <a:ln algn="in">
            <a:solidFill>
              <a:srgbClr val="831B13"/>
            </a:solidFill>
            <a:miter lim="800000"/>
            <a:headEnd/>
            <a:tailEnd/>
          </a:ln>
          <a:extLst>
            <a:ext uri="{AF507438-7753-43E0-B8FC-AC1667EBCBE1}">
              <a14:hiddenEffects xmlns:a14="http://schemas.microsoft.com/office/drawing/2010/main">
                <a:effectLst>
                  <a:outerShdw dist="35921" dir="2700000" algn="ctr" rotWithShape="0">
                    <a:srgbClr val="CCCCCC"/>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Рефлексия</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1645181346"/>
              </p:ext>
            </p:extLst>
          </p:nvPr>
        </p:nvGraphicFramePr>
        <p:xfrm>
          <a:off x="539552" y="1988841"/>
          <a:ext cx="7128792" cy="2567552"/>
        </p:xfrm>
        <a:graphic>
          <a:graphicData uri="http://schemas.openxmlformats.org/drawingml/2006/table">
            <a:tbl>
              <a:tblPr>
                <a:tableStyleId>{5C22544A-7EE6-4342-B048-85BDC9FD1C3A}</a:tableStyleId>
              </a:tblPr>
              <a:tblGrid>
                <a:gridCol w="7128792"/>
              </a:tblGrid>
              <a:tr h="2567552">
                <a:tc>
                  <a:txBody>
                    <a:bodyPr/>
                    <a:lstStyle/>
                    <a:p>
                      <a:pPr marL="285750" indent="-285750" algn="l">
                        <a:lnSpc>
                          <a:spcPct val="115000"/>
                        </a:lnSpc>
                        <a:spcAft>
                          <a:spcPts val="1000"/>
                        </a:spcAft>
                        <a:buFontTx/>
                        <a:buChar char="-"/>
                      </a:pPr>
                      <a:r>
                        <a:rPr lang="ru-RU" sz="2400" dirty="0" smtClean="0">
                          <a:effectLst/>
                        </a:rPr>
                        <a:t> </a:t>
                      </a:r>
                      <a:r>
                        <a:rPr lang="ru-RU" sz="2400" dirty="0" err="1" smtClean="0">
                          <a:effectLst/>
                        </a:rPr>
                        <a:t>Кичәлдән</a:t>
                      </a:r>
                      <a:r>
                        <a:rPr lang="ru-RU" sz="2400" dirty="0" smtClean="0">
                          <a:effectLst/>
                        </a:rPr>
                        <a:t> </a:t>
                      </a:r>
                      <a:r>
                        <a:rPr lang="ru-RU" sz="2400" dirty="0" err="1">
                          <a:effectLst/>
                        </a:rPr>
                        <a:t>би</a:t>
                      </a:r>
                      <a:r>
                        <a:rPr lang="ru-RU" sz="2400" dirty="0">
                          <a:effectLst/>
                        </a:rPr>
                        <a:t> </a:t>
                      </a:r>
                      <a:r>
                        <a:rPr lang="ru-RU" sz="2400" dirty="0" err="1">
                          <a:effectLst/>
                        </a:rPr>
                        <a:t>тодлҗ</a:t>
                      </a:r>
                      <a:r>
                        <a:rPr lang="ru-RU" sz="2400" dirty="0">
                          <a:effectLst/>
                        </a:rPr>
                        <a:t> </a:t>
                      </a:r>
                      <a:r>
                        <a:rPr lang="ru-RU" sz="2400" dirty="0" err="1">
                          <a:effectLst/>
                        </a:rPr>
                        <a:t>авув</a:t>
                      </a:r>
                      <a:r>
                        <a:rPr lang="ru-RU" sz="2400" dirty="0" smtClean="0">
                          <a:effectLst/>
                        </a:rPr>
                        <a:t>…….</a:t>
                      </a:r>
                    </a:p>
                    <a:p>
                      <a:pPr marL="285750" indent="-285750" algn="l">
                        <a:lnSpc>
                          <a:spcPct val="115000"/>
                        </a:lnSpc>
                        <a:spcAft>
                          <a:spcPts val="1000"/>
                        </a:spcAft>
                        <a:buFontTx/>
                        <a:buChar char="-"/>
                      </a:pPr>
                      <a:r>
                        <a:rPr lang="ru-RU" sz="2400" dirty="0" smtClean="0">
                          <a:effectLst/>
                        </a:rPr>
                        <a:t> </a:t>
                      </a:r>
                      <a:r>
                        <a:rPr lang="ru-RU" sz="2400" dirty="0" err="1">
                          <a:effectLst/>
                        </a:rPr>
                        <a:t>Нанд</a:t>
                      </a:r>
                      <a:r>
                        <a:rPr lang="ru-RU" sz="2400" dirty="0">
                          <a:effectLst/>
                        </a:rPr>
                        <a:t> </a:t>
                      </a:r>
                      <a:r>
                        <a:rPr lang="ru-RU" sz="2400" dirty="0" err="1">
                          <a:effectLst/>
                        </a:rPr>
                        <a:t>күнд</a:t>
                      </a:r>
                      <a:r>
                        <a:rPr lang="ru-RU" sz="2400" dirty="0">
                          <a:effectLst/>
                        </a:rPr>
                        <a:t> </a:t>
                      </a:r>
                      <a:r>
                        <a:rPr lang="ru-RU" sz="2400" dirty="0" err="1">
                          <a:effectLst/>
                        </a:rPr>
                        <a:t>болв</a:t>
                      </a:r>
                      <a:r>
                        <a:rPr lang="ru-RU" sz="2400" dirty="0">
                          <a:effectLst/>
                        </a:rPr>
                        <a:t>…..	</a:t>
                      </a:r>
                      <a:r>
                        <a:rPr lang="ru-RU" sz="2400">
                          <a:effectLst/>
                        </a:rPr>
                        <a:t> </a:t>
                      </a:r>
                      <a:endParaRPr lang="ru-RU" sz="2400" dirty="0" smtClean="0">
                        <a:effectLst/>
                      </a:endParaRPr>
                    </a:p>
                    <a:p>
                      <a:pPr algn="l">
                        <a:lnSpc>
                          <a:spcPct val="115000"/>
                        </a:lnSpc>
                        <a:spcAft>
                          <a:spcPts val="1000"/>
                        </a:spcAft>
                      </a:pPr>
                      <a:r>
                        <a:rPr lang="ru-RU" sz="2400" kern="1200" dirty="0" smtClean="0">
                          <a:solidFill>
                            <a:schemeClr val="dk1"/>
                          </a:solidFill>
                          <a:effectLst/>
                          <a:latin typeface="+mn-lt"/>
                          <a:ea typeface="+mn-ea"/>
                          <a:cs typeface="+mn-cs"/>
                        </a:rPr>
                        <a:t>-   </a:t>
                      </a:r>
                      <a:r>
                        <a:rPr lang="ru-RU" sz="2400" kern="1200" dirty="0" err="1" smtClean="0">
                          <a:solidFill>
                            <a:schemeClr val="dk1"/>
                          </a:solidFill>
                          <a:effectLst/>
                          <a:latin typeface="+mn-lt"/>
                          <a:ea typeface="+mn-ea"/>
                          <a:cs typeface="+mn-cs"/>
                        </a:rPr>
                        <a:t>Цааранднь</a:t>
                      </a:r>
                      <a:r>
                        <a:rPr lang="ru-RU" sz="2400" kern="1200" dirty="0" smtClean="0">
                          <a:solidFill>
                            <a:schemeClr val="dk1"/>
                          </a:solidFill>
                          <a:effectLst/>
                          <a:latin typeface="+mn-lt"/>
                          <a:ea typeface="+mn-ea"/>
                          <a:cs typeface="+mn-cs"/>
                        </a:rPr>
                        <a:t>  </a:t>
                      </a:r>
                      <a:r>
                        <a:rPr lang="ru-RU" sz="2400" kern="1200" dirty="0" err="1" smtClean="0">
                          <a:solidFill>
                            <a:schemeClr val="dk1"/>
                          </a:solidFill>
                          <a:effectLst/>
                          <a:latin typeface="+mn-lt"/>
                          <a:ea typeface="+mn-ea"/>
                          <a:cs typeface="+mn-cs"/>
                        </a:rPr>
                        <a:t>би</a:t>
                      </a:r>
                      <a:r>
                        <a:rPr lang="ru-RU" sz="2400" kern="1200" dirty="0" smtClean="0">
                          <a:solidFill>
                            <a:schemeClr val="dk1"/>
                          </a:solidFill>
                          <a:effectLst/>
                          <a:latin typeface="+mn-lt"/>
                          <a:ea typeface="+mn-ea"/>
                          <a:cs typeface="+mn-cs"/>
                        </a:rPr>
                        <a:t> ….</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14300" marR="114300" marT="0" marB="0"/>
                </a:tc>
              </a:tr>
            </a:tbl>
          </a:graphicData>
        </a:graphic>
      </p:graphicFrame>
      <p:sp>
        <p:nvSpPr>
          <p:cNvPr id="7" name="Rectangle 2"/>
          <p:cNvSpPr>
            <a:spLocks noChangeArrowheads="1"/>
          </p:cNvSpPr>
          <p:nvPr/>
        </p:nvSpPr>
        <p:spPr bwMode="auto">
          <a:xfrm>
            <a:off x="1666528" y="-2104385"/>
            <a:ext cx="37719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Цааранднь  би</a:t>
            </a:r>
            <a:r>
              <a:rPr kumimoji="0" lang="ru-RU" sz="1100" b="0" i="0" u="none" strike="noStrike" cap="none" normalizeH="0" baseline="0" smtClean="0">
                <a:ln>
                  <a:noFill/>
                </a:ln>
                <a:solidFill>
                  <a:schemeClr val="tx1"/>
                </a:solidFill>
                <a:effectLst/>
              </a:rPr>
              <a:t> </a:t>
            </a:r>
            <a:endParaRPr kumimoji="0" 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3131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323528" y="1772816"/>
            <a:ext cx="8219256" cy="3345235"/>
          </a:xfrm>
        </p:spPr>
        <p:txBody>
          <a:bodyPr>
            <a:normAutofit fontScale="92500" lnSpcReduction="20000"/>
          </a:bodyPr>
          <a:lstStyle/>
          <a:p>
            <a:pPr marL="0" indent="0" algn="ctr">
              <a:buNone/>
            </a:pPr>
            <a:r>
              <a:rPr lang="en-US" sz="4400" b="1" i="1" dirty="0" smtClean="0">
                <a:solidFill>
                  <a:srgbClr val="002060"/>
                </a:solidFill>
              </a:rPr>
              <a:t>    </a:t>
            </a:r>
            <a:r>
              <a:rPr lang="ru-RU" sz="4400" b="1" i="1" dirty="0" err="1" smtClean="0">
                <a:solidFill>
                  <a:srgbClr val="002060"/>
                </a:solidFill>
              </a:rPr>
              <a:t>Умшач</a:t>
            </a:r>
            <a:r>
              <a:rPr lang="ru-RU" sz="4400" b="1" i="1" dirty="0" smtClean="0">
                <a:solidFill>
                  <a:srgbClr val="002060"/>
                </a:solidFill>
              </a:rPr>
              <a:t> бол</a:t>
            </a:r>
            <a:r>
              <a:rPr lang="en-US" sz="4400" b="1" i="1" dirty="0" smtClean="0">
                <a:solidFill>
                  <a:srgbClr val="002060"/>
                </a:solidFill>
              </a:rPr>
              <a:t>h</a:t>
            </a:r>
            <a:r>
              <a:rPr lang="ru-RU" sz="4400" b="1" i="1" dirty="0" smtClean="0">
                <a:solidFill>
                  <a:srgbClr val="002060"/>
                </a:solidFill>
              </a:rPr>
              <a:t>на </a:t>
            </a:r>
            <a:r>
              <a:rPr lang="ru-RU" sz="4400" b="1" i="1" dirty="0" err="1" smtClean="0">
                <a:solidFill>
                  <a:srgbClr val="002060"/>
                </a:solidFill>
              </a:rPr>
              <a:t>седклд</a:t>
            </a:r>
            <a:endParaRPr lang="ru-RU" sz="4400" b="1" i="1" dirty="0" smtClean="0">
              <a:solidFill>
                <a:srgbClr val="002060"/>
              </a:solidFill>
            </a:endParaRPr>
          </a:p>
          <a:p>
            <a:pPr marL="0" indent="0" algn="ctr">
              <a:buNone/>
            </a:pPr>
            <a:r>
              <a:rPr lang="ru-RU" sz="4400" b="1" i="1" dirty="0" smtClean="0">
                <a:solidFill>
                  <a:srgbClr val="002060"/>
                </a:solidFill>
              </a:rPr>
              <a:t>Пушкин</a:t>
            </a:r>
            <a:r>
              <a:rPr lang="en-US" sz="4400" b="1" i="1" dirty="0" smtClean="0">
                <a:solidFill>
                  <a:srgbClr val="002060"/>
                </a:solidFill>
              </a:rPr>
              <a:t>ə</a:t>
            </a:r>
            <a:r>
              <a:rPr lang="ru-RU" sz="4400" b="1" i="1" dirty="0" smtClean="0">
                <a:solidFill>
                  <a:srgbClr val="002060"/>
                </a:solidFill>
              </a:rPr>
              <a:t> </a:t>
            </a:r>
            <a:r>
              <a:rPr lang="ru-RU" sz="4400" b="1" i="1" dirty="0" err="1" smtClean="0">
                <a:solidFill>
                  <a:srgbClr val="002060"/>
                </a:solidFill>
              </a:rPr>
              <a:t>д</a:t>
            </a:r>
            <a:r>
              <a:rPr lang="ru-RU" sz="4400" b="1" i="1" dirty="0" err="1" smtClean="0">
                <a:solidFill>
                  <a:srgbClr val="002060"/>
                </a:solidFill>
                <a:latin typeface="Calibri" panose="020F0502020204030204" pitchFamily="34" charset="0"/>
              </a:rPr>
              <a:t>ү</a:t>
            </a:r>
            <a:r>
              <a:rPr lang="ru-RU" sz="4400" b="1" i="1" dirty="0" err="1" smtClean="0">
                <a:solidFill>
                  <a:srgbClr val="002060"/>
                </a:solidFill>
              </a:rPr>
              <a:t>р</a:t>
            </a:r>
            <a:r>
              <a:rPr lang="ru-RU" sz="4400" b="1" i="1" dirty="0" smtClean="0">
                <a:solidFill>
                  <a:srgbClr val="002060"/>
                </a:solidFill>
              </a:rPr>
              <a:t> б</a:t>
            </a:r>
            <a:r>
              <a:rPr lang="en-US" sz="4400" b="1" i="1" dirty="0" err="1" smtClean="0">
                <a:solidFill>
                  <a:srgbClr val="002060"/>
                </a:solidFill>
              </a:rPr>
              <a:t>əə</a:t>
            </a:r>
            <a:r>
              <a:rPr lang="ru-RU" sz="4400" b="1" i="1" dirty="0" smtClean="0">
                <a:solidFill>
                  <a:srgbClr val="002060"/>
                </a:solidFill>
              </a:rPr>
              <a:t>н</a:t>
            </a:r>
            <a:r>
              <a:rPr lang="en-US" sz="4400" b="1" i="1" dirty="0" smtClean="0">
                <a:solidFill>
                  <a:srgbClr val="002060"/>
                </a:solidFill>
              </a:rPr>
              <a:t>ə</a:t>
            </a:r>
            <a:r>
              <a:rPr lang="ru-RU" sz="4400" b="1" i="1" dirty="0" smtClean="0">
                <a:solidFill>
                  <a:srgbClr val="002060"/>
                </a:solidFill>
              </a:rPr>
              <a:t>.</a:t>
            </a:r>
            <a:endParaRPr lang="ru-RU" sz="4400" b="1" i="1" dirty="0">
              <a:solidFill>
                <a:srgbClr val="002060"/>
              </a:solidFill>
            </a:endParaRPr>
          </a:p>
          <a:p>
            <a:pPr marL="0" indent="0" algn="ctr">
              <a:buNone/>
            </a:pPr>
            <a:r>
              <a:rPr lang="ru-RU" sz="4400" b="1" i="1" dirty="0" err="1" smtClean="0">
                <a:solidFill>
                  <a:srgbClr val="002060"/>
                </a:solidFill>
              </a:rPr>
              <a:t>Кесг</a:t>
            </a:r>
            <a:r>
              <a:rPr lang="ru-RU" sz="4400" b="1" i="1" dirty="0" smtClean="0">
                <a:solidFill>
                  <a:srgbClr val="002060"/>
                </a:solidFill>
              </a:rPr>
              <a:t> </a:t>
            </a:r>
            <a:r>
              <a:rPr lang="ru-RU" sz="4400" b="1" i="1" dirty="0" err="1" smtClean="0">
                <a:solidFill>
                  <a:srgbClr val="002060"/>
                </a:solidFill>
              </a:rPr>
              <a:t>сайин</a:t>
            </a:r>
            <a:r>
              <a:rPr lang="ru-RU" sz="4400" b="1" i="1" dirty="0" smtClean="0">
                <a:solidFill>
                  <a:srgbClr val="002060"/>
                </a:solidFill>
              </a:rPr>
              <a:t> </a:t>
            </a:r>
            <a:r>
              <a:rPr lang="ru-RU" sz="4400" b="1" i="1" dirty="0" err="1" smtClean="0">
                <a:solidFill>
                  <a:srgbClr val="002060"/>
                </a:solidFill>
              </a:rPr>
              <a:t>з</a:t>
            </a:r>
            <a:r>
              <a:rPr lang="ru-RU" sz="4400" b="1" i="1" dirty="0" err="1" smtClean="0">
                <a:solidFill>
                  <a:srgbClr val="002060"/>
                </a:solidFill>
                <a:latin typeface="Calibri" panose="020F0502020204030204" pitchFamily="34" charset="0"/>
              </a:rPr>
              <a:t>ү</a:t>
            </a:r>
            <a:r>
              <a:rPr lang="ru-RU" sz="4400" b="1" i="1" dirty="0" err="1" smtClean="0">
                <a:solidFill>
                  <a:srgbClr val="002060"/>
                </a:solidFill>
              </a:rPr>
              <a:t>ркнд</a:t>
            </a:r>
            <a:endParaRPr lang="ru-RU" sz="4400" b="1" i="1" dirty="0" smtClean="0">
              <a:solidFill>
                <a:srgbClr val="002060"/>
              </a:solidFill>
            </a:endParaRPr>
          </a:p>
          <a:p>
            <a:pPr marL="0" indent="0" algn="ctr">
              <a:buNone/>
            </a:pPr>
            <a:r>
              <a:rPr lang="ru-RU" sz="4400" b="1" i="1" dirty="0" err="1" smtClean="0">
                <a:solidFill>
                  <a:srgbClr val="002060"/>
                </a:solidFill>
              </a:rPr>
              <a:t>Эвр</a:t>
            </a:r>
            <a:r>
              <a:rPr lang="en-US" sz="4400" b="1" i="1" dirty="0" smtClean="0">
                <a:solidFill>
                  <a:srgbClr val="002060"/>
                </a:solidFill>
              </a:rPr>
              <a:t>ə</a:t>
            </a:r>
            <a:r>
              <a:rPr lang="ru-RU" sz="4400" b="1" i="1" dirty="0" smtClean="0">
                <a:solidFill>
                  <a:srgbClr val="002060"/>
                </a:solidFill>
              </a:rPr>
              <a:t> Пушкин </a:t>
            </a:r>
            <a:r>
              <a:rPr lang="ru-RU" sz="4400" b="1" i="1" dirty="0" err="1" smtClean="0">
                <a:solidFill>
                  <a:srgbClr val="002060"/>
                </a:solidFill>
              </a:rPr>
              <a:t>сууна</a:t>
            </a:r>
            <a:r>
              <a:rPr lang="ru-RU" sz="4400" b="1" i="1" dirty="0" smtClean="0">
                <a:solidFill>
                  <a:srgbClr val="002060"/>
                </a:solidFill>
              </a:rPr>
              <a:t>.</a:t>
            </a:r>
          </a:p>
          <a:p>
            <a:pPr marL="0" indent="0" algn="ctr">
              <a:buNone/>
            </a:pPr>
            <a:r>
              <a:rPr lang="ru-RU" sz="4400" b="1" i="1" dirty="0" smtClean="0">
                <a:solidFill>
                  <a:srgbClr val="002060"/>
                </a:solidFill>
              </a:rPr>
              <a:t>                                К</a:t>
            </a:r>
            <a:r>
              <a:rPr lang="en-US" sz="4400" b="1" i="1" dirty="0" smtClean="0">
                <a:solidFill>
                  <a:srgbClr val="002060"/>
                </a:solidFill>
              </a:rPr>
              <a:t>ɵ</a:t>
            </a:r>
            <a:r>
              <a:rPr lang="ru-RU" sz="4400" b="1" i="1" dirty="0" err="1" smtClean="0">
                <a:solidFill>
                  <a:srgbClr val="002060"/>
                </a:solidFill>
              </a:rPr>
              <a:t>глтин</a:t>
            </a:r>
            <a:r>
              <a:rPr lang="ru-RU" sz="4400" b="1" i="1" dirty="0" smtClean="0">
                <a:solidFill>
                  <a:srgbClr val="002060"/>
                </a:solidFill>
              </a:rPr>
              <a:t> </a:t>
            </a:r>
            <a:r>
              <a:rPr lang="ru-RU" sz="4400" b="1" i="1" dirty="0" err="1" smtClean="0">
                <a:solidFill>
                  <a:srgbClr val="002060"/>
                </a:solidFill>
              </a:rPr>
              <a:t>Дава</a:t>
            </a:r>
            <a:endParaRPr lang="ru-RU" sz="4400" b="1" i="1" dirty="0">
              <a:solidFill>
                <a:srgbClr val="002060"/>
              </a:solidFill>
            </a:endParaRPr>
          </a:p>
        </p:txBody>
      </p:sp>
    </p:spTree>
    <p:extLst>
      <p:ext uri="{BB962C8B-B14F-4D97-AF65-F5344CB8AC3E}">
        <p14:creationId xmlns:p14="http://schemas.microsoft.com/office/powerpoint/2010/main" val="1727609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856984" cy="706090"/>
          </a:xfrm>
        </p:spPr>
        <p:txBody>
          <a:bodyPr>
            <a:normAutofit fontScale="90000"/>
          </a:bodyPr>
          <a:lstStyle/>
          <a:p>
            <a:r>
              <a:rPr lang="ru-RU" sz="4000" dirty="0" smtClean="0">
                <a:latin typeface="Times New Roman" panose="02020603050405020304" pitchFamily="18" charset="0"/>
                <a:cs typeface="Times New Roman" panose="02020603050405020304" pitchFamily="18" charset="0"/>
              </a:rPr>
              <a:t>«</a:t>
            </a:r>
            <a:r>
              <a:rPr lang="ru-RU" sz="4000" dirty="0" err="1"/>
              <a:t>Эрүл-мендим</a:t>
            </a:r>
            <a:r>
              <a:rPr lang="ru-RU" sz="4000" dirty="0"/>
              <a:t> </a:t>
            </a:r>
            <a:r>
              <a:rPr lang="ru-RU" sz="4000" dirty="0" err="1"/>
              <a:t>дурдыч,хальмг</a:t>
            </a:r>
            <a:r>
              <a:rPr lang="ru-RU" sz="4000" dirty="0" smtClean="0"/>
              <a:t>!</a:t>
            </a:r>
            <a:r>
              <a:rPr lang="ru-RU" sz="4000" dirty="0" smtClean="0">
                <a:latin typeface="Arial" panose="020B0604020202020204" pitchFamily="34" charset="0"/>
              </a:rPr>
              <a:t>-</a:t>
            </a:r>
            <a:r>
              <a:rPr lang="ru-RU" sz="4000" dirty="0" err="1" smtClean="0">
                <a:latin typeface="Arial" panose="020B0604020202020204" pitchFamily="34" charset="0"/>
              </a:rPr>
              <a:t>ш</a:t>
            </a:r>
            <a:r>
              <a:rPr lang="ru-RU" sz="4000" dirty="0" err="1" smtClean="0"/>
              <a:t>үлг</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sz="half" idx="2"/>
          </p:nvPr>
        </p:nvSpPr>
        <p:spPr>
          <a:xfrm>
            <a:off x="395536" y="1268760"/>
            <a:ext cx="4040188" cy="3951288"/>
          </a:xfrm>
        </p:spPr>
        <p:txBody>
          <a:bodyPr>
            <a:normAutofit fontScale="62500" lnSpcReduction="20000"/>
          </a:bodyPr>
          <a:lstStyle/>
          <a:p>
            <a:pPr marL="0" indent="0">
              <a:buNone/>
            </a:pPr>
            <a:r>
              <a:rPr lang="ru-RU" sz="2900" dirty="0" err="1" smtClean="0"/>
              <a:t>Олн</a:t>
            </a:r>
            <a:r>
              <a:rPr lang="ru-RU" sz="2900" dirty="0" smtClean="0"/>
              <a:t> </a:t>
            </a:r>
            <a:r>
              <a:rPr lang="ru-RU" sz="2900" dirty="0" err="1" smtClean="0"/>
              <a:t>байрин</a:t>
            </a:r>
            <a:r>
              <a:rPr lang="ru-RU" sz="2900" dirty="0" smtClean="0"/>
              <a:t>, </a:t>
            </a:r>
            <a:r>
              <a:rPr lang="ru-RU" sz="2900" dirty="0" err="1" smtClean="0"/>
              <a:t>серглӊгин</a:t>
            </a:r>
            <a:r>
              <a:rPr lang="ru-RU" sz="2900" dirty="0" smtClean="0"/>
              <a:t> </a:t>
            </a:r>
            <a:r>
              <a:rPr lang="ru-RU" sz="2900" dirty="0" err="1" smtClean="0"/>
              <a:t>үр</a:t>
            </a:r>
            <a:r>
              <a:rPr lang="ru-RU" sz="2900" dirty="0" smtClean="0"/>
              <a:t>,</a:t>
            </a:r>
          </a:p>
          <a:p>
            <a:pPr marL="0" indent="0">
              <a:buNone/>
            </a:pPr>
            <a:r>
              <a:rPr lang="ru-RU" sz="2900" dirty="0" smtClean="0"/>
              <a:t>Ода </a:t>
            </a:r>
            <a:r>
              <a:rPr lang="ru-RU" sz="2900" dirty="0" err="1" smtClean="0"/>
              <a:t>күртл</a:t>
            </a:r>
            <a:r>
              <a:rPr lang="ru-RU" sz="2900" dirty="0" smtClean="0"/>
              <a:t>, </a:t>
            </a:r>
            <a:r>
              <a:rPr lang="ru-RU" sz="2900" dirty="0" err="1" smtClean="0"/>
              <a:t>мана</a:t>
            </a:r>
            <a:r>
              <a:rPr lang="ru-RU" sz="2900" dirty="0" smtClean="0"/>
              <a:t> </a:t>
            </a:r>
            <a:r>
              <a:rPr lang="ru-RU" sz="2900" dirty="0" err="1" smtClean="0"/>
              <a:t>шам,шатҗанч</a:t>
            </a:r>
            <a:r>
              <a:rPr lang="ru-RU" sz="2900" dirty="0" smtClean="0"/>
              <a:t>?</a:t>
            </a:r>
          </a:p>
          <a:p>
            <a:pPr marL="0" indent="0">
              <a:buNone/>
            </a:pPr>
            <a:r>
              <a:rPr lang="ru-RU" sz="2900" dirty="0" err="1" smtClean="0"/>
              <a:t>Сергг,хурц</a:t>
            </a:r>
            <a:r>
              <a:rPr lang="ru-RU" sz="2900" dirty="0" smtClean="0"/>
              <a:t> </a:t>
            </a:r>
            <a:r>
              <a:rPr lang="ru-RU" sz="2900" dirty="0" err="1" smtClean="0"/>
              <a:t>кɵлтə</a:t>
            </a:r>
            <a:r>
              <a:rPr lang="ru-RU" sz="2900" dirty="0" smtClean="0"/>
              <a:t> </a:t>
            </a:r>
            <a:r>
              <a:rPr lang="ru-RU" sz="2900" dirty="0" err="1" smtClean="0"/>
              <a:t>əмтнə</a:t>
            </a:r>
            <a:r>
              <a:rPr lang="ru-RU" sz="2900" dirty="0" smtClean="0"/>
              <a:t> </a:t>
            </a:r>
            <a:r>
              <a:rPr lang="ru-RU" sz="2900" dirty="0" err="1" smtClean="0"/>
              <a:t>һарт</a:t>
            </a:r>
            <a:endParaRPr lang="ru-RU" sz="2900" dirty="0" smtClean="0"/>
          </a:p>
          <a:p>
            <a:pPr marL="0" indent="0">
              <a:buNone/>
            </a:pPr>
            <a:r>
              <a:rPr lang="ru-RU" sz="2900" dirty="0" err="1" smtClean="0"/>
              <a:t>Саак,алтн</a:t>
            </a:r>
            <a:r>
              <a:rPr lang="ru-RU" sz="2900" dirty="0" smtClean="0"/>
              <a:t> </a:t>
            </a:r>
            <a:r>
              <a:rPr lang="ru-RU" sz="2900" dirty="0" err="1" smtClean="0"/>
              <a:t>ааһ,буслҗанч</a:t>
            </a:r>
            <a:r>
              <a:rPr lang="ru-RU" sz="2900" dirty="0" smtClean="0"/>
              <a:t>?</a:t>
            </a:r>
          </a:p>
          <a:p>
            <a:pPr marL="0" indent="0">
              <a:buNone/>
            </a:pPr>
            <a:r>
              <a:rPr lang="ru-RU" sz="2900" dirty="0" err="1" smtClean="0"/>
              <a:t>Шүлгүдин,дурни</a:t>
            </a:r>
            <a:r>
              <a:rPr lang="ru-RU" sz="2900" dirty="0" smtClean="0"/>
              <a:t> </a:t>
            </a:r>
            <a:r>
              <a:rPr lang="ru-RU" sz="2900" dirty="0" err="1" smtClean="0"/>
              <a:t>бурхна</a:t>
            </a:r>
            <a:r>
              <a:rPr lang="ru-RU" sz="2900" dirty="0" smtClean="0"/>
              <a:t> </a:t>
            </a:r>
            <a:r>
              <a:rPr lang="ru-RU" sz="2900" dirty="0" err="1" smtClean="0"/>
              <a:t>үүрмүд</a:t>
            </a:r>
            <a:r>
              <a:rPr lang="ru-RU" sz="2900" dirty="0" smtClean="0"/>
              <a:t>, </a:t>
            </a:r>
            <a:r>
              <a:rPr lang="ru-RU" sz="2900" dirty="0" err="1" smtClean="0"/>
              <a:t>тадн</a:t>
            </a:r>
            <a:r>
              <a:rPr lang="ru-RU" sz="2900" dirty="0" smtClean="0"/>
              <a:t>,</a:t>
            </a:r>
          </a:p>
          <a:p>
            <a:pPr marL="0" indent="0">
              <a:buNone/>
            </a:pPr>
            <a:r>
              <a:rPr lang="ru-RU" sz="2900" dirty="0" err="1" smtClean="0"/>
              <a:t>Шуугад</a:t>
            </a:r>
            <a:r>
              <a:rPr lang="ru-RU" sz="2900" dirty="0" smtClean="0"/>
              <a:t> </a:t>
            </a:r>
            <a:r>
              <a:rPr lang="ru-RU" sz="2900" dirty="0" err="1" smtClean="0"/>
              <a:t>урдк</a:t>
            </a:r>
            <a:r>
              <a:rPr lang="ru-RU" sz="2900" dirty="0" smtClean="0"/>
              <a:t> </a:t>
            </a:r>
            <a:r>
              <a:rPr lang="ru-RU" sz="2900" dirty="0" err="1" smtClean="0"/>
              <a:t>кевəрн</a:t>
            </a:r>
            <a:r>
              <a:rPr lang="ru-RU" sz="2900" dirty="0" smtClean="0"/>
              <a:t> </a:t>
            </a:r>
            <a:r>
              <a:rPr lang="ru-RU" sz="2900" dirty="0" err="1" smtClean="0"/>
              <a:t>цугтан</a:t>
            </a:r>
            <a:r>
              <a:rPr lang="ru-RU" sz="2900" dirty="0" smtClean="0"/>
              <a:t> </a:t>
            </a:r>
            <a:r>
              <a:rPr lang="ru-RU" sz="2900" dirty="0" err="1" smtClean="0"/>
              <a:t>бəəцхəнт</a:t>
            </a:r>
            <a:r>
              <a:rPr lang="ru-RU" sz="2900" dirty="0" smtClean="0"/>
              <a:t>,</a:t>
            </a:r>
          </a:p>
          <a:p>
            <a:pPr marL="0" indent="0">
              <a:buNone/>
            </a:pPr>
            <a:r>
              <a:rPr lang="ru-RU" sz="2900" dirty="0" err="1" smtClean="0"/>
              <a:t>Сулдхврин,залхуһин,елдӊгин</a:t>
            </a:r>
            <a:r>
              <a:rPr lang="ru-RU" sz="2900" dirty="0" smtClean="0"/>
              <a:t> </a:t>
            </a:r>
            <a:r>
              <a:rPr lang="ru-RU" sz="2900" dirty="0" err="1" smtClean="0"/>
              <a:t>дуудврт</a:t>
            </a:r>
            <a:endParaRPr lang="ru-RU" sz="2900" dirty="0" smtClean="0"/>
          </a:p>
          <a:p>
            <a:pPr marL="0" indent="0">
              <a:buNone/>
            </a:pPr>
            <a:r>
              <a:rPr lang="ru-RU" sz="2900" dirty="0" smtClean="0"/>
              <a:t>Дурни кем, </a:t>
            </a:r>
            <a:r>
              <a:rPr lang="ru-RU" sz="2900" dirty="0" err="1" smtClean="0"/>
              <a:t>маӊһарин</a:t>
            </a:r>
            <a:r>
              <a:rPr lang="ru-RU" sz="2900" dirty="0" smtClean="0"/>
              <a:t> кем</a:t>
            </a:r>
          </a:p>
          <a:p>
            <a:pPr marL="0" indent="0">
              <a:buNone/>
            </a:pPr>
            <a:r>
              <a:rPr lang="ru-RU" sz="2900" dirty="0" err="1" smtClean="0"/>
              <a:t>Шуугад</a:t>
            </a:r>
            <a:r>
              <a:rPr lang="ru-RU" sz="2900" dirty="0" smtClean="0"/>
              <a:t> </a:t>
            </a:r>
            <a:r>
              <a:rPr lang="ru-RU" sz="2900" dirty="0" err="1" smtClean="0"/>
              <a:t>урдк</a:t>
            </a:r>
            <a:r>
              <a:rPr lang="ru-RU" sz="2900" dirty="0" smtClean="0"/>
              <a:t> </a:t>
            </a:r>
            <a:r>
              <a:rPr lang="ru-RU" sz="2900" dirty="0" err="1" smtClean="0"/>
              <a:t>кевəрн</a:t>
            </a:r>
            <a:r>
              <a:rPr lang="ru-RU" sz="2900" dirty="0" smtClean="0"/>
              <a:t> </a:t>
            </a:r>
            <a:r>
              <a:rPr lang="ru-RU" sz="2900" dirty="0" err="1" smtClean="0"/>
              <a:t>нисəтəй</a:t>
            </a:r>
            <a:r>
              <a:rPr lang="ru-RU" sz="2900" dirty="0" smtClean="0"/>
              <a:t>?</a:t>
            </a:r>
          </a:p>
          <a:p>
            <a:pPr marL="0" indent="0">
              <a:buNone/>
            </a:pPr>
            <a:r>
              <a:rPr lang="ru-RU" sz="2900" dirty="0" err="1" smtClean="0"/>
              <a:t>Тууврин</a:t>
            </a:r>
            <a:r>
              <a:rPr lang="ru-RU" sz="2900" dirty="0" smtClean="0"/>
              <a:t> </a:t>
            </a:r>
            <a:r>
              <a:rPr lang="ru-RU" sz="2900" dirty="0" err="1" smtClean="0"/>
              <a:t>уудьврта</a:t>
            </a:r>
            <a:r>
              <a:rPr lang="ru-RU" sz="2900" dirty="0" smtClean="0"/>
              <a:t>  час </a:t>
            </a:r>
            <a:r>
              <a:rPr lang="ru-RU" sz="2900" dirty="0" err="1" smtClean="0"/>
              <a:t>болһӊд</a:t>
            </a:r>
            <a:endParaRPr lang="ru-RU" sz="2900" dirty="0" smtClean="0"/>
          </a:p>
          <a:p>
            <a:pPr marL="0" indent="0">
              <a:buNone/>
            </a:pPr>
            <a:r>
              <a:rPr lang="ru-RU" sz="2900" dirty="0" err="1" smtClean="0"/>
              <a:t>Таднд</a:t>
            </a:r>
            <a:r>
              <a:rPr lang="ru-RU" sz="2900" dirty="0" smtClean="0"/>
              <a:t> </a:t>
            </a:r>
            <a:r>
              <a:rPr lang="ru-RU" sz="2900" dirty="0" err="1" smtClean="0"/>
              <a:t>үлү</a:t>
            </a:r>
            <a:r>
              <a:rPr lang="ru-RU" sz="2900" dirty="0" smtClean="0"/>
              <a:t> </a:t>
            </a:r>
            <a:r>
              <a:rPr lang="ru-RU" sz="2900" dirty="0" err="1" smtClean="0"/>
              <a:t>үзҗ</a:t>
            </a:r>
            <a:r>
              <a:rPr lang="ru-RU" sz="2900" dirty="0" smtClean="0"/>
              <a:t>, </a:t>
            </a:r>
            <a:r>
              <a:rPr lang="ru-RU" sz="2900" dirty="0" err="1" smtClean="0"/>
              <a:t>күцлəрн</a:t>
            </a:r>
            <a:r>
              <a:rPr lang="ru-RU" sz="2900" dirty="0" smtClean="0"/>
              <a:t> </a:t>
            </a:r>
            <a:r>
              <a:rPr lang="ru-RU" sz="2900" dirty="0" err="1" smtClean="0"/>
              <a:t>шатҗ</a:t>
            </a:r>
            <a:r>
              <a:rPr lang="ru-RU" sz="2900" dirty="0" smtClean="0"/>
              <a:t>,</a:t>
            </a:r>
          </a:p>
          <a:p>
            <a:pPr marL="0" indent="0">
              <a:buNone/>
            </a:pPr>
            <a:r>
              <a:rPr lang="ru-RU" sz="2900" dirty="0" err="1" smtClean="0"/>
              <a:t>Тадн</a:t>
            </a:r>
            <a:r>
              <a:rPr lang="ru-RU" sz="2900" dirty="0" smtClean="0"/>
              <a:t> тал </a:t>
            </a:r>
            <a:r>
              <a:rPr lang="ru-RU" sz="2900" dirty="0" err="1" smtClean="0"/>
              <a:t>тодлврарн</a:t>
            </a:r>
            <a:r>
              <a:rPr lang="ru-RU" sz="2900" dirty="0" smtClean="0"/>
              <a:t> </a:t>
            </a:r>
            <a:r>
              <a:rPr lang="ru-RU" sz="2900" dirty="0" err="1" smtClean="0"/>
              <a:t>нисҗ</a:t>
            </a:r>
            <a:r>
              <a:rPr lang="ru-RU" sz="2900" dirty="0" smtClean="0"/>
              <a:t>,</a:t>
            </a:r>
          </a:p>
          <a:p>
            <a:pPr marL="0" indent="0">
              <a:buNone/>
            </a:pPr>
            <a:r>
              <a:rPr lang="ru-RU" sz="2900" dirty="0" err="1" smtClean="0"/>
              <a:t>Тенд</a:t>
            </a:r>
            <a:r>
              <a:rPr lang="ru-RU" sz="2900" dirty="0" smtClean="0"/>
              <a:t> </a:t>
            </a:r>
            <a:r>
              <a:rPr lang="ru-RU" sz="2900" dirty="0" err="1" smtClean="0"/>
              <a:t>тадниг</a:t>
            </a:r>
            <a:r>
              <a:rPr lang="ru-RU" sz="2900" dirty="0" smtClean="0"/>
              <a:t> </a:t>
            </a:r>
            <a:r>
              <a:rPr lang="ru-RU" sz="2900" dirty="0" err="1" smtClean="0"/>
              <a:t>би</a:t>
            </a:r>
            <a:r>
              <a:rPr lang="ru-RU" sz="2900" dirty="0" smtClean="0"/>
              <a:t> </a:t>
            </a:r>
            <a:r>
              <a:rPr lang="ru-RU" sz="2900" dirty="0" err="1" smtClean="0"/>
              <a:t>иигҗ</a:t>
            </a:r>
            <a:r>
              <a:rPr lang="ru-RU" sz="2900" dirty="0" smtClean="0"/>
              <a:t> </a:t>
            </a:r>
            <a:r>
              <a:rPr lang="ru-RU" sz="2900" dirty="0" err="1" smtClean="0"/>
              <a:t>үзнəв</a:t>
            </a:r>
            <a:r>
              <a:rPr lang="ru-RU" sz="2900" dirty="0" smtClean="0"/>
              <a:t>:</a:t>
            </a:r>
          </a:p>
          <a:p>
            <a:pPr marL="0" indent="0">
              <a:buNone/>
            </a:pPr>
            <a:r>
              <a:rPr lang="ru-RU" sz="2900" dirty="0" err="1" smtClean="0"/>
              <a:t>Дурарн</a:t>
            </a:r>
            <a:r>
              <a:rPr lang="ru-RU" sz="2900" dirty="0" smtClean="0"/>
              <a:t> </a:t>
            </a:r>
            <a:r>
              <a:rPr lang="ru-RU" sz="2900" dirty="0" err="1" smtClean="0"/>
              <a:t>дуулдг</a:t>
            </a:r>
            <a:r>
              <a:rPr lang="ru-RU" sz="2900" dirty="0" smtClean="0"/>
              <a:t>, дурни </a:t>
            </a:r>
            <a:r>
              <a:rPr lang="ru-RU" sz="2900" dirty="0" err="1" smtClean="0"/>
              <a:t>хорһдул</a:t>
            </a:r>
            <a:r>
              <a:rPr lang="ru-RU" sz="2900" dirty="0" smtClean="0"/>
              <a:t>,</a:t>
            </a:r>
          </a:p>
          <a:p>
            <a:endParaRPr lang="ru-RU" dirty="0"/>
          </a:p>
        </p:txBody>
      </p:sp>
      <p:sp>
        <p:nvSpPr>
          <p:cNvPr id="6" name="Объект 5"/>
          <p:cNvSpPr>
            <a:spLocks noGrp="1"/>
          </p:cNvSpPr>
          <p:nvPr>
            <p:ph sz="quarter" idx="4"/>
          </p:nvPr>
        </p:nvSpPr>
        <p:spPr>
          <a:xfrm>
            <a:off x="4436242" y="1052736"/>
            <a:ext cx="4041775" cy="3951288"/>
          </a:xfrm>
        </p:spPr>
        <p:txBody>
          <a:bodyPr>
            <a:noAutofit/>
          </a:bodyPr>
          <a:lstStyle/>
          <a:p>
            <a:pPr marL="0" indent="0">
              <a:buNone/>
            </a:pPr>
            <a:r>
              <a:rPr lang="ru-RU" sz="1800" dirty="0" err="1"/>
              <a:t>Таалта</a:t>
            </a:r>
            <a:r>
              <a:rPr lang="ru-RU" sz="1800" dirty="0"/>
              <a:t> </a:t>
            </a:r>
            <a:r>
              <a:rPr lang="ru-RU" sz="1800" dirty="0" err="1"/>
              <a:t>мана</a:t>
            </a:r>
            <a:r>
              <a:rPr lang="ru-RU" sz="1800" dirty="0"/>
              <a:t> </a:t>
            </a:r>
            <a:r>
              <a:rPr lang="ru-RU" sz="1800" dirty="0" err="1"/>
              <a:t>гер</a:t>
            </a:r>
            <a:r>
              <a:rPr lang="ru-RU" sz="1800" dirty="0"/>
              <a:t> эн </a:t>
            </a:r>
            <a:r>
              <a:rPr lang="ru-RU" sz="1800" dirty="0" err="1"/>
              <a:t>бəəнə</a:t>
            </a:r>
            <a:r>
              <a:rPr lang="ru-RU" sz="1800" dirty="0"/>
              <a:t>,</a:t>
            </a:r>
          </a:p>
          <a:p>
            <a:pPr marL="0" indent="0">
              <a:buNone/>
            </a:pPr>
            <a:r>
              <a:rPr lang="ru-RU" sz="1800" dirty="0"/>
              <a:t>Мел </a:t>
            </a:r>
            <a:r>
              <a:rPr lang="ru-RU" sz="1800" dirty="0" err="1"/>
              <a:t>энүнд</a:t>
            </a:r>
            <a:r>
              <a:rPr lang="ru-RU" sz="1800" dirty="0"/>
              <a:t> </a:t>
            </a:r>
            <a:r>
              <a:rPr lang="ru-RU" sz="1800" dirty="0" err="1"/>
              <a:t>андһар</a:t>
            </a:r>
            <a:r>
              <a:rPr lang="ru-RU" sz="1800" dirty="0"/>
              <a:t> </a:t>
            </a:r>
            <a:r>
              <a:rPr lang="ru-RU" sz="1800" dirty="0" err="1"/>
              <a:t>бидн</a:t>
            </a:r>
            <a:r>
              <a:rPr lang="ru-RU" sz="1800" dirty="0"/>
              <a:t> </a:t>
            </a:r>
            <a:r>
              <a:rPr lang="ru-RU" sz="1800" dirty="0" err="1"/>
              <a:t>авлцҗ</a:t>
            </a:r>
            <a:r>
              <a:rPr lang="ru-RU" sz="1800" dirty="0"/>
              <a:t>,</a:t>
            </a:r>
          </a:p>
          <a:p>
            <a:pPr marL="0" indent="0">
              <a:buNone/>
            </a:pPr>
            <a:r>
              <a:rPr lang="ru-RU" sz="1800" dirty="0" err="1"/>
              <a:t>Мɵӊк</a:t>
            </a:r>
            <a:r>
              <a:rPr lang="ru-RU" sz="1800" dirty="0"/>
              <a:t> </a:t>
            </a:r>
            <a:r>
              <a:rPr lang="ru-RU" sz="1800" dirty="0" err="1"/>
              <a:t>ниицə</a:t>
            </a:r>
            <a:r>
              <a:rPr lang="ru-RU" sz="1800" dirty="0"/>
              <a:t> </a:t>
            </a:r>
            <a:r>
              <a:rPr lang="ru-RU" sz="1800" dirty="0" err="1"/>
              <a:t>бидн</a:t>
            </a:r>
            <a:r>
              <a:rPr lang="ru-RU" sz="1800" dirty="0"/>
              <a:t> </a:t>
            </a:r>
            <a:r>
              <a:rPr lang="ru-RU" sz="1800" dirty="0" err="1"/>
              <a:t>батлҗанавидн</a:t>
            </a:r>
            <a:r>
              <a:rPr lang="ru-RU" sz="1800" dirty="0"/>
              <a:t>.</a:t>
            </a:r>
          </a:p>
          <a:p>
            <a:pPr marL="0" indent="0">
              <a:buNone/>
            </a:pPr>
            <a:r>
              <a:rPr lang="ru-RU" sz="1800" dirty="0" err="1"/>
              <a:t>Үүрин</a:t>
            </a:r>
            <a:r>
              <a:rPr lang="ru-RU" sz="1800" dirty="0"/>
              <a:t> </a:t>
            </a:r>
            <a:r>
              <a:rPr lang="ru-RU" sz="1800" dirty="0" err="1"/>
              <a:t>тав</a:t>
            </a:r>
            <a:r>
              <a:rPr lang="ru-RU" sz="1800" dirty="0"/>
              <a:t> </a:t>
            </a:r>
            <a:r>
              <a:rPr lang="ru-RU" sz="1800" dirty="0" err="1"/>
              <a:t>бидн</a:t>
            </a:r>
            <a:r>
              <a:rPr lang="ru-RU" sz="1800" dirty="0"/>
              <a:t> энд </a:t>
            </a:r>
            <a:r>
              <a:rPr lang="ru-RU" sz="1800" dirty="0" err="1"/>
              <a:t>медҗ</a:t>
            </a:r>
            <a:r>
              <a:rPr lang="ru-RU" sz="1800" dirty="0"/>
              <a:t>,</a:t>
            </a:r>
          </a:p>
          <a:p>
            <a:pPr marL="0" indent="0">
              <a:buNone/>
            </a:pPr>
            <a:r>
              <a:rPr lang="ru-RU" sz="1800" dirty="0" err="1"/>
              <a:t>Үүрлҗ</a:t>
            </a:r>
            <a:r>
              <a:rPr lang="ru-RU" sz="1800" dirty="0"/>
              <a:t> </a:t>
            </a:r>
            <a:r>
              <a:rPr lang="ru-RU" sz="1800" dirty="0" err="1"/>
              <a:t>тɵгрг</a:t>
            </a:r>
            <a:r>
              <a:rPr lang="ru-RU" sz="1800" dirty="0"/>
              <a:t> </a:t>
            </a:r>
            <a:r>
              <a:rPr lang="ru-RU" sz="1800" dirty="0" err="1"/>
              <a:t>столын</a:t>
            </a:r>
            <a:r>
              <a:rPr lang="ru-RU" sz="1800" dirty="0"/>
              <a:t> </a:t>
            </a:r>
            <a:r>
              <a:rPr lang="ru-RU" sz="1800" dirty="0" err="1"/>
              <a:t>ард</a:t>
            </a:r>
            <a:r>
              <a:rPr lang="ru-RU" sz="1800" dirty="0"/>
              <a:t> </a:t>
            </a:r>
            <a:r>
              <a:rPr lang="ru-RU" sz="1800" dirty="0" err="1"/>
              <a:t>эргəд</a:t>
            </a:r>
            <a:r>
              <a:rPr lang="ru-RU" sz="1800" dirty="0"/>
              <a:t>,</a:t>
            </a:r>
          </a:p>
          <a:p>
            <a:pPr marL="0" indent="0">
              <a:buNone/>
            </a:pPr>
            <a:r>
              <a:rPr lang="ru-RU" sz="1800" dirty="0" err="1"/>
              <a:t>Әдл</a:t>
            </a:r>
            <a:r>
              <a:rPr lang="ru-RU" sz="1800" dirty="0"/>
              <a:t> </a:t>
            </a:r>
            <a:r>
              <a:rPr lang="ru-RU" sz="1800" dirty="0" err="1"/>
              <a:t>иньгуд</a:t>
            </a:r>
            <a:r>
              <a:rPr lang="ru-RU" sz="1800" dirty="0"/>
              <a:t> </a:t>
            </a:r>
            <a:r>
              <a:rPr lang="ru-RU" sz="1800" dirty="0" err="1"/>
              <a:t>болад</a:t>
            </a:r>
            <a:r>
              <a:rPr lang="ru-RU" sz="1800" dirty="0"/>
              <a:t> </a:t>
            </a:r>
            <a:r>
              <a:rPr lang="ru-RU" sz="1800" dirty="0" err="1"/>
              <a:t>сууцхаж</a:t>
            </a:r>
            <a:r>
              <a:rPr lang="ru-RU" sz="1800" dirty="0"/>
              <a:t>,</a:t>
            </a:r>
          </a:p>
          <a:p>
            <a:pPr marL="0" indent="0">
              <a:buNone/>
            </a:pPr>
            <a:r>
              <a:rPr lang="ru-RU" sz="1800" dirty="0" err="1"/>
              <a:t>Эврə</a:t>
            </a:r>
            <a:r>
              <a:rPr lang="ru-RU" sz="1800" dirty="0"/>
              <a:t> </a:t>
            </a:r>
            <a:r>
              <a:rPr lang="ru-RU" sz="1800" dirty="0" err="1"/>
              <a:t>таалта</a:t>
            </a:r>
            <a:r>
              <a:rPr lang="ru-RU" sz="1800" dirty="0"/>
              <a:t> </a:t>
            </a:r>
            <a:r>
              <a:rPr lang="ru-RU" sz="1800" dirty="0" err="1"/>
              <a:t>мана</a:t>
            </a:r>
            <a:r>
              <a:rPr lang="ru-RU" sz="1800" dirty="0"/>
              <a:t> </a:t>
            </a:r>
            <a:r>
              <a:rPr lang="ru-RU" sz="1800" dirty="0" err="1"/>
              <a:t>ухан</a:t>
            </a:r>
            <a:r>
              <a:rPr lang="ru-RU" sz="1800" dirty="0"/>
              <a:t> энд</a:t>
            </a:r>
          </a:p>
          <a:p>
            <a:pPr marL="0" indent="0">
              <a:buNone/>
            </a:pPr>
            <a:r>
              <a:rPr lang="ru-RU" sz="1800" dirty="0" err="1"/>
              <a:t>Альвн</a:t>
            </a:r>
            <a:r>
              <a:rPr lang="ru-RU" sz="1800" dirty="0"/>
              <a:t> </a:t>
            </a:r>
            <a:r>
              <a:rPr lang="ru-RU" sz="1800" dirty="0" err="1"/>
              <a:t>дууг</a:t>
            </a:r>
            <a:r>
              <a:rPr lang="ru-RU" sz="1800" dirty="0"/>
              <a:t>, </a:t>
            </a:r>
            <a:r>
              <a:rPr lang="ru-RU" sz="1800" dirty="0" err="1"/>
              <a:t>шилмүд,келвриг</a:t>
            </a:r>
            <a:r>
              <a:rPr lang="ru-RU" sz="1800" dirty="0"/>
              <a:t>,</a:t>
            </a:r>
          </a:p>
          <a:p>
            <a:pPr marL="0" indent="0">
              <a:buNone/>
            </a:pPr>
            <a:r>
              <a:rPr lang="ru-RU" sz="1800" dirty="0"/>
              <a:t>Аль-бис </a:t>
            </a:r>
            <a:r>
              <a:rPr lang="ru-RU" sz="1800" dirty="0" err="1"/>
              <a:t>күүндвриг,шүлгүдиг</a:t>
            </a:r>
            <a:r>
              <a:rPr lang="ru-RU" sz="1800" dirty="0"/>
              <a:t> </a:t>
            </a:r>
            <a:r>
              <a:rPr lang="ru-RU" sz="1800" dirty="0" err="1"/>
              <a:t>соляд</a:t>
            </a:r>
            <a:r>
              <a:rPr lang="ru-RU" sz="1800" dirty="0"/>
              <a:t>,</a:t>
            </a:r>
          </a:p>
          <a:p>
            <a:pPr marL="0" indent="0">
              <a:buNone/>
            </a:pPr>
            <a:r>
              <a:rPr lang="ru-RU" sz="1800" dirty="0" err="1"/>
              <a:t>Үгин</a:t>
            </a:r>
            <a:r>
              <a:rPr lang="ru-RU" sz="1800" dirty="0"/>
              <a:t> </a:t>
            </a:r>
            <a:r>
              <a:rPr lang="ru-RU" sz="1800" dirty="0" err="1"/>
              <a:t>очнас,хɵкрəс,эркəс</a:t>
            </a:r>
            <a:r>
              <a:rPr lang="ru-RU" sz="1800" dirty="0"/>
              <a:t> </a:t>
            </a:r>
            <a:r>
              <a:rPr lang="ru-RU" sz="1800" dirty="0" err="1"/>
              <a:t>тиигəд</a:t>
            </a:r>
            <a:endParaRPr lang="ru-RU" sz="1800" dirty="0"/>
          </a:p>
          <a:p>
            <a:pPr marL="0" indent="0">
              <a:buNone/>
            </a:pPr>
            <a:r>
              <a:rPr lang="ru-RU" sz="1800" dirty="0" err="1"/>
              <a:t>Эклҗ</a:t>
            </a:r>
            <a:r>
              <a:rPr lang="ru-RU" sz="1800" dirty="0"/>
              <a:t> </a:t>
            </a:r>
            <a:r>
              <a:rPr lang="ru-RU" sz="1800" dirty="0" err="1"/>
              <a:t>мана</a:t>
            </a:r>
            <a:r>
              <a:rPr lang="ru-RU" sz="1800" dirty="0"/>
              <a:t> </a:t>
            </a:r>
            <a:r>
              <a:rPr lang="ru-RU" sz="1800" dirty="0" err="1"/>
              <a:t>зүткəн</a:t>
            </a:r>
            <a:r>
              <a:rPr lang="ru-RU" sz="1800" dirty="0"/>
              <a:t> </a:t>
            </a:r>
            <a:r>
              <a:rPr lang="ru-RU" sz="1800" dirty="0" err="1"/>
              <a:t>шатла</a:t>
            </a:r>
            <a:r>
              <a:rPr lang="ru-RU" sz="1800" dirty="0"/>
              <a:t>.</a:t>
            </a:r>
          </a:p>
          <a:p>
            <a:pPr marL="0" indent="0">
              <a:buNone/>
            </a:pPr>
            <a:r>
              <a:rPr lang="ru-RU" sz="1800" dirty="0" err="1"/>
              <a:t>Итклтə</a:t>
            </a:r>
            <a:r>
              <a:rPr lang="ru-RU" sz="1800" dirty="0"/>
              <a:t> </a:t>
            </a:r>
            <a:r>
              <a:rPr lang="ru-RU" sz="1800" dirty="0" err="1"/>
              <a:t>үүрмүд,тадна</a:t>
            </a:r>
            <a:r>
              <a:rPr lang="ru-RU" sz="1800" dirty="0"/>
              <a:t> </a:t>
            </a:r>
            <a:r>
              <a:rPr lang="ru-RU" sz="1800" dirty="0" err="1"/>
              <a:t>авта</a:t>
            </a:r>
            <a:r>
              <a:rPr lang="ru-RU" sz="1800" dirty="0"/>
              <a:t> </a:t>
            </a:r>
            <a:r>
              <a:rPr lang="ru-RU" sz="1800" dirty="0" err="1"/>
              <a:t>келнтн</a:t>
            </a:r>
            <a:endParaRPr lang="ru-RU" sz="1800" dirty="0"/>
          </a:p>
          <a:p>
            <a:pPr marL="0" indent="0">
              <a:buNone/>
            </a:pPr>
            <a:r>
              <a:rPr lang="ru-RU" sz="1800" dirty="0" err="1"/>
              <a:t>Эндəс</a:t>
            </a:r>
            <a:r>
              <a:rPr lang="ru-RU" sz="1800" dirty="0"/>
              <a:t> </a:t>
            </a:r>
            <a:r>
              <a:rPr lang="ru-RU" sz="1800" dirty="0" err="1"/>
              <a:t>би</a:t>
            </a:r>
            <a:r>
              <a:rPr lang="ru-RU" sz="1800" dirty="0"/>
              <a:t> </a:t>
            </a:r>
            <a:r>
              <a:rPr lang="ru-RU" sz="1800" dirty="0" err="1"/>
              <a:t>лавтрха</a:t>
            </a:r>
            <a:r>
              <a:rPr lang="ru-RU" sz="1800" dirty="0"/>
              <a:t> </a:t>
            </a:r>
            <a:r>
              <a:rPr lang="ru-RU" sz="1800" dirty="0" err="1"/>
              <a:t>сəəнəр</a:t>
            </a:r>
            <a:r>
              <a:rPr lang="ru-RU" sz="1800" dirty="0"/>
              <a:t> </a:t>
            </a:r>
            <a:r>
              <a:rPr lang="ru-RU" sz="1800" dirty="0" err="1"/>
              <a:t>соӊсҗанав</a:t>
            </a:r>
            <a:r>
              <a:rPr lang="ru-RU" sz="1800" dirty="0"/>
              <a:t>…</a:t>
            </a:r>
          </a:p>
          <a:p>
            <a:pPr marL="0" indent="0">
              <a:buNone/>
            </a:pPr>
            <a:r>
              <a:rPr lang="ru-RU" sz="1800" dirty="0" err="1"/>
              <a:t>Эдлий</a:t>
            </a:r>
            <a:r>
              <a:rPr lang="ru-RU" sz="1800" dirty="0"/>
              <a:t>, комет </a:t>
            </a:r>
            <a:r>
              <a:rPr lang="ru-RU" sz="1800" dirty="0" err="1"/>
              <a:t>чаһрасн</a:t>
            </a:r>
            <a:r>
              <a:rPr lang="ru-RU" sz="1800" dirty="0"/>
              <a:t> </a:t>
            </a:r>
            <a:r>
              <a:rPr lang="ru-RU" sz="1800" dirty="0" err="1"/>
              <a:t>нанд</a:t>
            </a:r>
            <a:r>
              <a:rPr lang="ru-RU" sz="1800" dirty="0"/>
              <a:t> </a:t>
            </a:r>
            <a:r>
              <a:rPr lang="ru-RU" sz="1800" dirty="0" err="1"/>
              <a:t>кетн</a:t>
            </a:r>
            <a:r>
              <a:rPr lang="ru-RU" sz="1800" dirty="0"/>
              <a:t>,</a:t>
            </a:r>
          </a:p>
          <a:p>
            <a:pPr marL="0" indent="0">
              <a:buNone/>
            </a:pPr>
            <a:r>
              <a:rPr lang="ru-RU" sz="1800" dirty="0" err="1"/>
              <a:t>Эрүл-мендим</a:t>
            </a:r>
            <a:r>
              <a:rPr lang="ru-RU" sz="1800" dirty="0"/>
              <a:t> </a:t>
            </a:r>
            <a:r>
              <a:rPr lang="ru-RU" sz="1800" dirty="0" err="1"/>
              <a:t>дурдыч,хальмг</a:t>
            </a:r>
            <a:r>
              <a:rPr lang="ru-RU" sz="1800" dirty="0"/>
              <a:t>!</a:t>
            </a:r>
          </a:p>
          <a:p>
            <a:pPr marL="0" indent="0">
              <a:buNone/>
            </a:pPr>
            <a:r>
              <a:rPr lang="ru-RU" sz="1800" dirty="0" smtClean="0"/>
              <a:t>                                       (</a:t>
            </a:r>
            <a:r>
              <a:rPr lang="ru-RU" sz="1800" dirty="0" err="1" smtClean="0"/>
              <a:t>Саң</a:t>
            </a:r>
            <a:r>
              <a:rPr lang="en-US" sz="1800" dirty="0"/>
              <a:t>h</a:t>
            </a:r>
            <a:r>
              <a:rPr lang="ru-RU" sz="1800" dirty="0" err="1"/>
              <a:t>җин</a:t>
            </a:r>
            <a:r>
              <a:rPr lang="ru-RU" sz="1800" dirty="0"/>
              <a:t> </a:t>
            </a:r>
            <a:r>
              <a:rPr lang="ru-RU" sz="1800" dirty="0" err="1" smtClean="0"/>
              <a:t>Бося</a:t>
            </a:r>
            <a:r>
              <a:rPr lang="ru-RU" sz="1800" dirty="0" smtClean="0"/>
              <a:t>)</a:t>
            </a:r>
            <a:endParaRPr lang="ru-RU" sz="1800" dirty="0"/>
          </a:p>
          <a:p>
            <a:endParaRPr lang="en-US" sz="1800" dirty="0" smtClean="0"/>
          </a:p>
          <a:p>
            <a:pPr marL="0" indent="0">
              <a:buNone/>
            </a:pPr>
            <a:r>
              <a:rPr lang="ru-RU" sz="1800" dirty="0" smtClean="0"/>
              <a:t>                                                     </a:t>
            </a:r>
            <a:endParaRPr lang="ru-RU" sz="1800" dirty="0"/>
          </a:p>
        </p:txBody>
      </p:sp>
    </p:spTree>
    <p:extLst>
      <p:ext uri="{BB962C8B-B14F-4D97-AF65-F5344CB8AC3E}">
        <p14:creationId xmlns:p14="http://schemas.microsoft.com/office/powerpoint/2010/main" val="2859591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a:t>
            </a:r>
            <a:r>
              <a:rPr lang="ru-RU" dirty="0" err="1" smtClean="0"/>
              <a:t>Ахнр</a:t>
            </a:r>
            <a:r>
              <a:rPr lang="ru-RU" dirty="0" smtClean="0"/>
              <a:t> -</a:t>
            </a:r>
            <a:r>
              <a:rPr lang="ru-RU" dirty="0" err="1" smtClean="0"/>
              <a:t>деермчнр</a:t>
            </a:r>
            <a:r>
              <a:rPr lang="ru-RU" dirty="0" smtClean="0"/>
              <a:t>»</a:t>
            </a:r>
            <a:r>
              <a:rPr lang="ru-RU" dirty="0" smtClean="0">
                <a:ea typeface="Calibri" panose="020F0502020204030204" pitchFamily="34" charset="0"/>
                <a:cs typeface="Times New Roman" panose="02020603050405020304" pitchFamily="18" charset="0"/>
              </a:rPr>
              <a:t> -поэм</a:t>
            </a:r>
            <a:r>
              <a:rPr lang="ru-RU" dirty="0" smtClean="0"/>
              <a:t/>
            </a:r>
            <a:br>
              <a:rPr lang="ru-RU" dirty="0" smtClean="0"/>
            </a:br>
            <a:endParaRPr lang="ru-RU" dirty="0"/>
          </a:p>
        </p:txBody>
      </p:sp>
      <p:sp>
        <p:nvSpPr>
          <p:cNvPr id="3" name="Объект 2"/>
          <p:cNvSpPr>
            <a:spLocks noGrp="1"/>
          </p:cNvSpPr>
          <p:nvPr>
            <p:ph sz="half" idx="1"/>
          </p:nvPr>
        </p:nvSpPr>
        <p:spPr>
          <a:xfrm>
            <a:off x="4441376" y="1184176"/>
            <a:ext cx="4038600" cy="4525963"/>
          </a:xfrm>
        </p:spPr>
        <p:txBody>
          <a:bodyPr/>
          <a:lstStyle/>
          <a:p>
            <a:pPr marL="0" indent="0">
              <a:buNone/>
            </a:pPr>
            <a:r>
              <a:rPr lang="ru-RU" dirty="0"/>
              <a:t>… И в черных локонах еврей,</a:t>
            </a:r>
          </a:p>
          <a:p>
            <a:pPr marL="0" indent="0">
              <a:buNone/>
            </a:pPr>
            <a:r>
              <a:rPr lang="ru-RU" dirty="0"/>
              <a:t>И дикие сыны степей,</a:t>
            </a:r>
          </a:p>
          <a:p>
            <a:pPr marL="0" indent="0">
              <a:buNone/>
            </a:pPr>
            <a:r>
              <a:rPr lang="ru-RU" dirty="0"/>
              <a:t>Калмык, </a:t>
            </a:r>
            <a:r>
              <a:rPr lang="ru-RU" dirty="0" err="1"/>
              <a:t>башкирец</a:t>
            </a:r>
            <a:r>
              <a:rPr lang="ru-RU" dirty="0"/>
              <a:t> безобразный,</a:t>
            </a:r>
          </a:p>
          <a:p>
            <a:pPr marL="0" indent="0">
              <a:buNone/>
            </a:pPr>
            <a:r>
              <a:rPr lang="ru-RU" dirty="0"/>
              <a:t>И рыжий финн, </a:t>
            </a:r>
            <a:r>
              <a:rPr lang="ru-RU" dirty="0" err="1"/>
              <a:t>ис</a:t>
            </a:r>
            <a:r>
              <a:rPr lang="ru-RU" dirty="0"/>
              <a:t> ленью </a:t>
            </a:r>
            <a:r>
              <a:rPr lang="ru-RU" dirty="0" err="1"/>
              <a:t>празной</a:t>
            </a:r>
            <a:endParaRPr lang="ru-RU" dirty="0"/>
          </a:p>
          <a:p>
            <a:pPr marL="0" indent="0">
              <a:buNone/>
            </a:pPr>
            <a:r>
              <a:rPr lang="ru-RU" dirty="0"/>
              <a:t>Везде кочующий цыган</a:t>
            </a:r>
            <a:r>
              <a:rPr lang="ru-RU" dirty="0" smtClean="0"/>
              <a:t>!</a:t>
            </a:r>
          </a:p>
          <a:p>
            <a:endParaRPr lang="ru-RU" dirty="0"/>
          </a:p>
        </p:txBody>
      </p:sp>
      <p:sp>
        <p:nvSpPr>
          <p:cNvPr id="4" name="Объект 3"/>
          <p:cNvSpPr>
            <a:spLocks noGrp="1"/>
          </p:cNvSpPr>
          <p:nvPr>
            <p:ph sz="half" idx="2"/>
          </p:nvPr>
        </p:nvSpPr>
        <p:spPr>
          <a:xfrm>
            <a:off x="971600" y="1196752"/>
            <a:ext cx="4038600" cy="4525963"/>
          </a:xfrm>
        </p:spPr>
        <p:txBody>
          <a:bodyPr/>
          <a:lstStyle/>
          <a:p>
            <a:pPr marL="0" indent="0">
              <a:buNone/>
            </a:pPr>
            <a:r>
              <a:rPr lang="ru-RU" dirty="0" err="1"/>
              <a:t>Хар</a:t>
            </a:r>
            <a:r>
              <a:rPr lang="ru-RU" dirty="0"/>
              <a:t> </a:t>
            </a:r>
            <a:r>
              <a:rPr lang="ru-RU" dirty="0" err="1"/>
              <a:t>буҗһр</a:t>
            </a:r>
            <a:r>
              <a:rPr lang="ru-RU" dirty="0"/>
              <a:t> </a:t>
            </a:r>
            <a:r>
              <a:rPr lang="ru-RU" dirty="0" err="1"/>
              <a:t>толһата</a:t>
            </a:r>
            <a:endParaRPr lang="ru-RU" dirty="0"/>
          </a:p>
          <a:p>
            <a:pPr marL="0" indent="0">
              <a:buNone/>
            </a:pPr>
            <a:r>
              <a:rPr lang="ru-RU" dirty="0" err="1"/>
              <a:t>Хар</a:t>
            </a:r>
            <a:r>
              <a:rPr lang="ru-RU" dirty="0"/>
              <a:t> </a:t>
            </a:r>
            <a:r>
              <a:rPr lang="ru-RU" dirty="0" err="1"/>
              <a:t>һуйр</a:t>
            </a:r>
            <a:r>
              <a:rPr lang="ru-RU" dirty="0"/>
              <a:t> </a:t>
            </a:r>
            <a:r>
              <a:rPr lang="ru-RU" dirty="0" err="1"/>
              <a:t>чигн</a:t>
            </a:r>
            <a:r>
              <a:rPr lang="ru-RU" dirty="0"/>
              <a:t>,</a:t>
            </a:r>
          </a:p>
          <a:p>
            <a:pPr marL="0" indent="0">
              <a:buNone/>
            </a:pPr>
            <a:r>
              <a:rPr lang="ru-RU" dirty="0" err="1"/>
              <a:t>Хагсу</a:t>
            </a:r>
            <a:r>
              <a:rPr lang="ru-RU" dirty="0"/>
              <a:t> </a:t>
            </a:r>
            <a:r>
              <a:rPr lang="ru-RU" dirty="0" err="1"/>
              <a:t>тееглə</a:t>
            </a:r>
            <a:r>
              <a:rPr lang="ru-RU" dirty="0"/>
              <a:t> </a:t>
            </a:r>
            <a:r>
              <a:rPr lang="ru-RU" dirty="0" err="1"/>
              <a:t>залһата</a:t>
            </a:r>
            <a:endParaRPr lang="ru-RU" dirty="0"/>
          </a:p>
          <a:p>
            <a:pPr marL="0" indent="0">
              <a:buNone/>
            </a:pPr>
            <a:r>
              <a:rPr lang="ru-RU" dirty="0" err="1"/>
              <a:t>Хальмг</a:t>
            </a:r>
            <a:r>
              <a:rPr lang="ru-RU" dirty="0"/>
              <a:t>, башкир </a:t>
            </a:r>
            <a:r>
              <a:rPr lang="ru-RU" dirty="0" err="1"/>
              <a:t>чигн</a:t>
            </a:r>
            <a:r>
              <a:rPr lang="ru-RU" dirty="0"/>
              <a:t>,</a:t>
            </a:r>
          </a:p>
          <a:p>
            <a:pPr marL="0" indent="0">
              <a:buNone/>
            </a:pPr>
            <a:r>
              <a:rPr lang="ru-RU" dirty="0" err="1"/>
              <a:t>Хоома</a:t>
            </a:r>
            <a:r>
              <a:rPr lang="ru-RU" dirty="0"/>
              <a:t> финн </a:t>
            </a:r>
            <a:r>
              <a:rPr lang="ru-RU" dirty="0" err="1"/>
              <a:t>чигн</a:t>
            </a:r>
            <a:r>
              <a:rPr lang="ru-RU" dirty="0"/>
              <a:t>,</a:t>
            </a:r>
          </a:p>
          <a:p>
            <a:pPr marL="0" indent="0">
              <a:buNone/>
            </a:pPr>
            <a:r>
              <a:rPr lang="ru-RU" dirty="0" err="1"/>
              <a:t>Хара</a:t>
            </a:r>
            <a:r>
              <a:rPr lang="ru-RU" dirty="0"/>
              <a:t> </a:t>
            </a:r>
            <a:r>
              <a:rPr lang="ru-RU" dirty="0" err="1"/>
              <a:t>бəəдг</a:t>
            </a:r>
            <a:r>
              <a:rPr lang="ru-RU" dirty="0"/>
              <a:t> </a:t>
            </a:r>
            <a:r>
              <a:rPr lang="ru-RU" dirty="0" err="1"/>
              <a:t>авъяста</a:t>
            </a:r>
            <a:endParaRPr lang="ru-RU" dirty="0"/>
          </a:p>
          <a:p>
            <a:pPr marL="0" indent="0">
              <a:buNone/>
            </a:pPr>
            <a:r>
              <a:rPr lang="ru-RU" dirty="0" err="1"/>
              <a:t>Хаалһар</a:t>
            </a:r>
            <a:r>
              <a:rPr lang="ru-RU" dirty="0"/>
              <a:t> </a:t>
            </a:r>
            <a:r>
              <a:rPr lang="ru-RU" dirty="0" err="1"/>
              <a:t>нүүдг</a:t>
            </a:r>
            <a:r>
              <a:rPr lang="ru-RU" dirty="0"/>
              <a:t> </a:t>
            </a:r>
            <a:r>
              <a:rPr lang="ru-RU" dirty="0" err="1"/>
              <a:t>циигн</a:t>
            </a:r>
            <a:r>
              <a:rPr lang="ru-RU" dirty="0"/>
              <a:t> </a:t>
            </a:r>
          </a:p>
          <a:p>
            <a:pPr marL="0" indent="0">
              <a:buNone/>
            </a:pPr>
            <a:r>
              <a:rPr lang="ru-RU" dirty="0" smtClean="0"/>
              <a:t>                 (</a:t>
            </a:r>
            <a:r>
              <a:rPr lang="ru-RU" dirty="0" err="1" smtClean="0"/>
              <a:t>Дарван</a:t>
            </a:r>
            <a:r>
              <a:rPr lang="ru-RU" dirty="0" smtClean="0"/>
              <a:t> Петр)</a:t>
            </a:r>
            <a:endParaRPr lang="ru-RU" dirty="0"/>
          </a:p>
          <a:p>
            <a:endParaRPr lang="ru-RU" dirty="0"/>
          </a:p>
        </p:txBody>
      </p:sp>
    </p:spTree>
    <p:extLst>
      <p:ext uri="{BB962C8B-B14F-4D97-AF65-F5344CB8AC3E}">
        <p14:creationId xmlns:p14="http://schemas.microsoft.com/office/powerpoint/2010/main" val="3212244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smtClean="0"/>
              <a:t> </a:t>
            </a:r>
            <a:r>
              <a:rPr lang="ru-RU" sz="4000" i="1" dirty="0"/>
              <a:t>«Евгений </a:t>
            </a:r>
            <a:r>
              <a:rPr lang="ru-RU" sz="4000" i="1" dirty="0" smtClean="0"/>
              <a:t>Онегин»</a:t>
            </a:r>
            <a:r>
              <a:rPr lang="en-US" sz="4000" i="1" dirty="0" smtClean="0"/>
              <a:t>-</a:t>
            </a:r>
            <a:r>
              <a:rPr lang="ru-RU" sz="4000" i="1" dirty="0" smtClean="0"/>
              <a:t> </a:t>
            </a:r>
            <a:r>
              <a:rPr lang="ru-RU" sz="4000" i="1" dirty="0"/>
              <a:t>поэм</a:t>
            </a:r>
            <a:endParaRPr lang="ru-RU" sz="4000" dirty="0"/>
          </a:p>
        </p:txBody>
      </p:sp>
      <p:sp>
        <p:nvSpPr>
          <p:cNvPr id="3" name="Объект 2"/>
          <p:cNvSpPr>
            <a:spLocks noGrp="1"/>
          </p:cNvSpPr>
          <p:nvPr>
            <p:ph sz="half" idx="1"/>
          </p:nvPr>
        </p:nvSpPr>
        <p:spPr>
          <a:xfrm>
            <a:off x="4362128" y="1524334"/>
            <a:ext cx="4038600" cy="4525963"/>
          </a:xfrm>
        </p:spPr>
        <p:txBody>
          <a:bodyPr>
            <a:normAutofit fontScale="77500" lnSpcReduction="20000"/>
          </a:bodyPr>
          <a:lstStyle/>
          <a:p>
            <a:pPr marL="0" indent="0">
              <a:buNone/>
            </a:pPr>
            <a:r>
              <a:rPr lang="ru-RU" dirty="0"/>
              <a:t>В сей утомительной прогулке</a:t>
            </a:r>
          </a:p>
          <a:p>
            <a:pPr marL="0" indent="0">
              <a:buNone/>
            </a:pPr>
            <a:r>
              <a:rPr lang="ru-RU" dirty="0"/>
              <a:t>Проходит час-другой, и вот</a:t>
            </a:r>
          </a:p>
          <a:p>
            <a:pPr marL="0" indent="0">
              <a:buNone/>
            </a:pPr>
            <a:r>
              <a:rPr lang="ru-RU" dirty="0"/>
              <a:t>У </a:t>
            </a:r>
            <a:r>
              <a:rPr lang="ru-RU" dirty="0" err="1"/>
              <a:t>Харитонья</a:t>
            </a:r>
            <a:r>
              <a:rPr lang="ru-RU" dirty="0"/>
              <a:t> в переулке</a:t>
            </a:r>
          </a:p>
          <a:p>
            <a:pPr marL="0" indent="0">
              <a:buNone/>
            </a:pPr>
            <a:r>
              <a:rPr lang="ru-RU" dirty="0"/>
              <a:t>Возок пред домом у ворот</a:t>
            </a:r>
          </a:p>
          <a:p>
            <a:pPr marL="0" indent="0">
              <a:buNone/>
            </a:pPr>
            <a:r>
              <a:rPr lang="ru-RU" dirty="0"/>
              <a:t>Остановился. К старой тетке,</a:t>
            </a:r>
          </a:p>
          <a:p>
            <a:pPr marL="0" indent="0">
              <a:buNone/>
            </a:pPr>
            <a:r>
              <a:rPr lang="ru-RU" dirty="0"/>
              <a:t>Четвертый год больной в чахотке,</a:t>
            </a:r>
          </a:p>
          <a:p>
            <a:pPr marL="0" indent="0">
              <a:buNone/>
            </a:pPr>
            <a:r>
              <a:rPr lang="ru-RU" dirty="0"/>
              <a:t>Они приехали теперь.</a:t>
            </a:r>
          </a:p>
          <a:p>
            <a:pPr marL="0" indent="0">
              <a:buNone/>
            </a:pPr>
            <a:r>
              <a:rPr lang="ru-RU" dirty="0"/>
              <a:t>Им настежь отворяет дверь,</a:t>
            </a:r>
          </a:p>
          <a:p>
            <a:pPr marL="0" indent="0">
              <a:buNone/>
            </a:pPr>
            <a:r>
              <a:rPr lang="ru-RU" dirty="0"/>
              <a:t>В очках, в изорванном кафтане,</a:t>
            </a:r>
          </a:p>
          <a:p>
            <a:pPr marL="0" indent="0">
              <a:buNone/>
            </a:pPr>
            <a:r>
              <a:rPr lang="ru-RU" dirty="0"/>
              <a:t>С чулком в руке, седой калмык,</a:t>
            </a:r>
          </a:p>
          <a:p>
            <a:pPr marL="0" indent="0">
              <a:buNone/>
            </a:pPr>
            <a:r>
              <a:rPr lang="ru-RU" dirty="0" smtClean="0"/>
              <a:t>…».       </a:t>
            </a:r>
          </a:p>
          <a:p>
            <a:pPr marL="0" indent="0">
              <a:buNone/>
            </a:pPr>
            <a:r>
              <a:rPr lang="ru-RU" dirty="0"/>
              <a:t> </a:t>
            </a:r>
            <a:r>
              <a:rPr lang="ru-RU" dirty="0" smtClean="0"/>
              <a:t>                                (</a:t>
            </a:r>
            <a:r>
              <a:rPr lang="ru-RU" dirty="0" err="1" smtClean="0"/>
              <a:t>Даван</a:t>
            </a:r>
            <a:r>
              <a:rPr lang="ru-RU" dirty="0" smtClean="0"/>
              <a:t> </a:t>
            </a:r>
            <a:r>
              <a:rPr lang="en-US" dirty="0" err="1" smtClean="0">
                <a:latin typeface="Calibri" panose="020F0502020204030204" pitchFamily="34" charset="0"/>
              </a:rPr>
              <a:t>hə</a:t>
            </a:r>
            <a:r>
              <a:rPr lang="ru-RU" dirty="0" smtClean="0">
                <a:latin typeface="Calibri" panose="020F0502020204030204" pitchFamily="34" charset="0"/>
              </a:rPr>
              <a:t>р</a:t>
            </a:r>
            <a:r>
              <a:rPr lang="en-US" dirty="0" smtClean="0">
                <a:latin typeface="Calibri" panose="020F0502020204030204" pitchFamily="34" charset="0"/>
              </a:rPr>
              <a:t>ə</a:t>
            </a:r>
            <a:r>
              <a:rPr lang="ru-RU" dirty="0" smtClean="0">
                <a:latin typeface="Calibri" panose="020F0502020204030204" pitchFamily="34" charset="0"/>
              </a:rPr>
              <a:t>)</a:t>
            </a:r>
            <a:r>
              <a:rPr lang="ru-RU" dirty="0" smtClean="0"/>
              <a:t> </a:t>
            </a:r>
            <a:endParaRPr lang="ru-RU" dirty="0"/>
          </a:p>
          <a:p>
            <a:endParaRPr lang="ru-RU" dirty="0"/>
          </a:p>
        </p:txBody>
      </p:sp>
      <p:sp>
        <p:nvSpPr>
          <p:cNvPr id="4" name="Объект 3"/>
          <p:cNvSpPr>
            <a:spLocks noGrp="1"/>
          </p:cNvSpPr>
          <p:nvPr>
            <p:ph sz="half" idx="2"/>
          </p:nvPr>
        </p:nvSpPr>
        <p:spPr>
          <a:xfrm>
            <a:off x="323528" y="1556792"/>
            <a:ext cx="4038600" cy="4525963"/>
          </a:xfrm>
        </p:spPr>
        <p:txBody>
          <a:bodyPr>
            <a:normAutofit fontScale="77500" lnSpcReduction="20000"/>
          </a:bodyPr>
          <a:lstStyle/>
          <a:p>
            <a:pPr marL="0" indent="0">
              <a:buNone/>
            </a:pPr>
            <a:r>
              <a:rPr lang="ru-RU" dirty="0"/>
              <a:t>-</a:t>
            </a:r>
            <a:r>
              <a:rPr lang="ru-RU" dirty="0" err="1"/>
              <a:t>Уудьврта</a:t>
            </a:r>
            <a:r>
              <a:rPr lang="ru-RU" dirty="0"/>
              <a:t> эн </a:t>
            </a:r>
            <a:r>
              <a:rPr lang="ru-RU" dirty="0" err="1"/>
              <a:t>хаалһд</a:t>
            </a:r>
            <a:endParaRPr lang="ru-RU" dirty="0"/>
          </a:p>
          <a:p>
            <a:pPr marL="0" indent="0">
              <a:buNone/>
            </a:pPr>
            <a:r>
              <a:rPr lang="ru-RU" dirty="0" err="1"/>
              <a:t>Удан</a:t>
            </a:r>
            <a:r>
              <a:rPr lang="ru-RU" dirty="0"/>
              <a:t> </a:t>
            </a:r>
            <a:r>
              <a:rPr lang="ru-RU" dirty="0" err="1"/>
              <a:t>йовсн</a:t>
            </a:r>
            <a:r>
              <a:rPr lang="ru-RU" dirty="0"/>
              <a:t> </a:t>
            </a:r>
            <a:r>
              <a:rPr lang="ru-RU" dirty="0" err="1"/>
              <a:t>хɵɵн</a:t>
            </a:r>
            <a:r>
              <a:rPr lang="ru-RU" dirty="0"/>
              <a:t>,</a:t>
            </a:r>
          </a:p>
          <a:p>
            <a:pPr marL="0" indent="0">
              <a:buNone/>
            </a:pPr>
            <a:r>
              <a:rPr lang="ru-RU" dirty="0" err="1"/>
              <a:t>Харитоньин</a:t>
            </a:r>
            <a:r>
              <a:rPr lang="ru-RU" dirty="0"/>
              <a:t> </a:t>
            </a:r>
            <a:r>
              <a:rPr lang="ru-RU" dirty="0" err="1" smtClean="0"/>
              <a:t>ɵɵр</a:t>
            </a:r>
            <a:r>
              <a:rPr lang="ru-RU" dirty="0" smtClean="0"/>
              <a:t>, </a:t>
            </a:r>
            <a:r>
              <a:rPr lang="ru-RU" dirty="0" err="1"/>
              <a:t>переулкд</a:t>
            </a:r>
            <a:r>
              <a:rPr lang="ru-RU" dirty="0"/>
              <a:t> </a:t>
            </a:r>
            <a:r>
              <a:rPr lang="ru-RU" dirty="0" err="1"/>
              <a:t>тергн</a:t>
            </a:r>
            <a:endParaRPr lang="ru-RU" dirty="0"/>
          </a:p>
          <a:p>
            <a:pPr marL="0" indent="0">
              <a:buNone/>
            </a:pPr>
            <a:r>
              <a:rPr lang="ru-RU" dirty="0"/>
              <a:t>Герин </a:t>
            </a:r>
            <a:r>
              <a:rPr lang="ru-RU" dirty="0" err="1"/>
              <a:t>ɵмн</a:t>
            </a:r>
            <a:r>
              <a:rPr lang="ru-RU" dirty="0"/>
              <a:t> </a:t>
            </a:r>
            <a:r>
              <a:rPr lang="ru-RU" dirty="0" err="1"/>
              <a:t>үүднд</a:t>
            </a:r>
            <a:r>
              <a:rPr lang="ru-RU" dirty="0"/>
              <a:t> </a:t>
            </a:r>
            <a:r>
              <a:rPr lang="ru-RU" dirty="0" err="1"/>
              <a:t>зогсв</a:t>
            </a:r>
            <a:r>
              <a:rPr lang="ru-RU" dirty="0"/>
              <a:t>.</a:t>
            </a:r>
          </a:p>
          <a:p>
            <a:pPr marL="0" indent="0">
              <a:buNone/>
            </a:pPr>
            <a:r>
              <a:rPr lang="ru-RU" dirty="0" err="1"/>
              <a:t>Ханядна</a:t>
            </a:r>
            <a:r>
              <a:rPr lang="ru-RU" dirty="0"/>
              <a:t>,-</a:t>
            </a:r>
            <a:r>
              <a:rPr lang="ru-RU" dirty="0" err="1"/>
              <a:t>дɵрвдгч</a:t>
            </a:r>
            <a:r>
              <a:rPr lang="ru-RU" dirty="0"/>
              <a:t> </a:t>
            </a:r>
            <a:r>
              <a:rPr lang="ru-RU" dirty="0" err="1"/>
              <a:t>җилдəн</a:t>
            </a:r>
            <a:r>
              <a:rPr lang="ru-RU" dirty="0"/>
              <a:t>,</a:t>
            </a:r>
          </a:p>
          <a:p>
            <a:pPr marL="0" indent="0">
              <a:buNone/>
            </a:pPr>
            <a:r>
              <a:rPr lang="ru-RU" dirty="0" err="1"/>
              <a:t>Гемтə</a:t>
            </a:r>
            <a:r>
              <a:rPr lang="ru-RU" dirty="0"/>
              <a:t> </a:t>
            </a:r>
            <a:r>
              <a:rPr lang="ru-RU" dirty="0" err="1"/>
              <a:t>бəəх</a:t>
            </a:r>
            <a:r>
              <a:rPr lang="ru-RU" dirty="0"/>
              <a:t> </a:t>
            </a:r>
            <a:r>
              <a:rPr lang="ru-RU" dirty="0" err="1"/>
              <a:t>кɵгшн</a:t>
            </a:r>
            <a:r>
              <a:rPr lang="ru-RU" dirty="0"/>
              <a:t> </a:t>
            </a:r>
            <a:r>
              <a:rPr lang="ru-RU" dirty="0" err="1"/>
              <a:t>эгчүрн</a:t>
            </a:r>
            <a:endParaRPr lang="ru-RU" dirty="0"/>
          </a:p>
          <a:p>
            <a:pPr marL="0" indent="0">
              <a:buNone/>
            </a:pPr>
            <a:r>
              <a:rPr lang="ru-RU" dirty="0" err="1"/>
              <a:t>Эдн</a:t>
            </a:r>
            <a:r>
              <a:rPr lang="ru-RU" dirty="0"/>
              <a:t> ода шин </a:t>
            </a:r>
            <a:r>
              <a:rPr lang="ru-RU" dirty="0" err="1"/>
              <a:t>ирв</a:t>
            </a:r>
            <a:r>
              <a:rPr lang="ru-RU" dirty="0"/>
              <a:t>.</a:t>
            </a:r>
          </a:p>
          <a:p>
            <a:pPr marL="0" indent="0">
              <a:buNone/>
            </a:pPr>
            <a:r>
              <a:rPr lang="ru-RU" dirty="0" err="1"/>
              <a:t>Элӊкə</a:t>
            </a:r>
            <a:r>
              <a:rPr lang="ru-RU" dirty="0"/>
              <a:t> </a:t>
            </a:r>
            <a:r>
              <a:rPr lang="ru-RU" dirty="0" err="1"/>
              <a:t>кафтата,сарвчта</a:t>
            </a:r>
            <a:r>
              <a:rPr lang="ru-RU" dirty="0"/>
              <a:t>,</a:t>
            </a:r>
          </a:p>
          <a:p>
            <a:pPr marL="0" indent="0">
              <a:buNone/>
            </a:pPr>
            <a:r>
              <a:rPr lang="ru-RU" dirty="0" err="1"/>
              <a:t>Ɵɵмс</a:t>
            </a:r>
            <a:r>
              <a:rPr lang="ru-RU" dirty="0"/>
              <a:t> </a:t>
            </a:r>
            <a:r>
              <a:rPr lang="ru-RU" dirty="0" err="1"/>
              <a:t>бəрсн</a:t>
            </a:r>
            <a:r>
              <a:rPr lang="ru-RU" dirty="0"/>
              <a:t>, </a:t>
            </a:r>
            <a:r>
              <a:rPr lang="ru-RU" dirty="0" err="1"/>
              <a:t>буурл</a:t>
            </a:r>
            <a:r>
              <a:rPr lang="ru-RU" dirty="0"/>
              <a:t> </a:t>
            </a:r>
            <a:r>
              <a:rPr lang="ru-RU" dirty="0" err="1"/>
              <a:t>хальмг</a:t>
            </a:r>
            <a:endParaRPr lang="ru-RU" dirty="0"/>
          </a:p>
          <a:p>
            <a:pPr marL="0" indent="0">
              <a:buNone/>
            </a:pPr>
            <a:r>
              <a:rPr lang="ru-RU" dirty="0" err="1"/>
              <a:t>Эднə</a:t>
            </a:r>
            <a:r>
              <a:rPr lang="ru-RU" dirty="0"/>
              <a:t> </a:t>
            </a:r>
            <a:r>
              <a:rPr lang="ru-RU" dirty="0" err="1"/>
              <a:t>ɵмн</a:t>
            </a:r>
            <a:r>
              <a:rPr lang="ru-RU" dirty="0"/>
              <a:t> </a:t>
            </a:r>
            <a:r>
              <a:rPr lang="ru-RU" dirty="0" err="1"/>
              <a:t>үүд</a:t>
            </a:r>
            <a:r>
              <a:rPr lang="ru-RU" dirty="0"/>
              <a:t> </a:t>
            </a:r>
            <a:r>
              <a:rPr lang="ru-RU" dirty="0" err="1" smtClean="0"/>
              <a:t>секв</a:t>
            </a:r>
            <a:r>
              <a:rPr lang="ru-RU" dirty="0" smtClean="0"/>
              <a:t>…</a:t>
            </a:r>
            <a:endParaRPr lang="ru-RU" dirty="0"/>
          </a:p>
          <a:p>
            <a:endParaRPr lang="ru-RU" dirty="0"/>
          </a:p>
        </p:txBody>
      </p:sp>
    </p:spTree>
    <p:extLst>
      <p:ext uri="{BB962C8B-B14F-4D97-AF65-F5344CB8AC3E}">
        <p14:creationId xmlns:p14="http://schemas.microsoft.com/office/powerpoint/2010/main" val="2938104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563888" y="425351"/>
            <a:ext cx="4474840" cy="418058"/>
          </a:xfrm>
        </p:spPr>
        <p:txBody>
          <a:bodyPr>
            <a:normAutofit fontScale="90000"/>
          </a:bodyPr>
          <a:lstStyle/>
          <a:p>
            <a:r>
              <a:rPr lang="en-US" altLang="ru-RU" sz="2800" b="1" i="1" dirty="0" smtClean="0">
                <a:solidFill>
                  <a:srgbClr val="C00000"/>
                </a:solidFill>
                <a:latin typeface="+mn-lt"/>
              </a:rPr>
              <a:t>       </a:t>
            </a:r>
            <a:r>
              <a:rPr lang="ru-RU" altLang="ru-RU" sz="2800" b="1" i="1" dirty="0" err="1" smtClean="0">
                <a:solidFill>
                  <a:srgbClr val="C00000"/>
                </a:solidFill>
                <a:latin typeface="+mn-lt"/>
              </a:rPr>
              <a:t>Шүлг</a:t>
            </a:r>
            <a:r>
              <a:rPr lang="ru-RU" altLang="ru-RU" sz="2800" b="1" i="1" dirty="0" smtClean="0">
                <a:solidFill>
                  <a:srgbClr val="C00000"/>
                </a:solidFill>
              </a:rPr>
              <a:t>  </a:t>
            </a:r>
            <a:r>
              <a:rPr lang="ru-RU" altLang="ru-RU" sz="2800" b="1" i="1" dirty="0">
                <a:solidFill>
                  <a:srgbClr val="C00000"/>
                </a:solidFill>
              </a:rPr>
              <a:t>«</a:t>
            </a:r>
            <a:r>
              <a:rPr lang="ru-RU" altLang="ru-RU" sz="2800" b="1" i="1" dirty="0" err="1">
                <a:solidFill>
                  <a:srgbClr val="C00000"/>
                </a:solidFill>
              </a:rPr>
              <a:t>Хальмг</a:t>
            </a:r>
            <a:r>
              <a:rPr lang="ru-RU" altLang="ru-RU" sz="2800" b="1" i="1" dirty="0">
                <a:solidFill>
                  <a:srgbClr val="C00000"/>
                </a:solidFill>
              </a:rPr>
              <a:t> </a:t>
            </a:r>
            <a:r>
              <a:rPr lang="ru-RU" altLang="ru-RU" sz="2800" b="1" i="1" dirty="0" err="1">
                <a:solidFill>
                  <a:srgbClr val="C00000"/>
                </a:solidFill>
              </a:rPr>
              <a:t>күүкнд</a:t>
            </a:r>
            <a:r>
              <a:rPr lang="ru-RU" altLang="ru-RU" sz="2800" b="1" i="1" dirty="0">
                <a:solidFill>
                  <a:srgbClr val="C00000"/>
                </a:solidFill>
              </a:rPr>
              <a:t>»</a:t>
            </a:r>
            <a:endParaRPr lang="ru-RU" sz="2800" dirty="0"/>
          </a:p>
        </p:txBody>
      </p:sp>
      <p:sp>
        <p:nvSpPr>
          <p:cNvPr id="4" name="Прямоугольник 3"/>
          <p:cNvSpPr/>
          <p:nvPr/>
        </p:nvSpPr>
        <p:spPr>
          <a:xfrm>
            <a:off x="4393485" y="845267"/>
            <a:ext cx="4258816" cy="5693866"/>
          </a:xfrm>
          <a:prstGeom prst="rect">
            <a:avLst/>
          </a:prstGeom>
        </p:spPr>
        <p:txBody>
          <a:bodyPr wrap="square">
            <a:spAutoFit/>
          </a:bodyPr>
          <a:lstStyle/>
          <a:p>
            <a:pPr>
              <a:defRPr/>
            </a:pPr>
            <a:r>
              <a:rPr lang="ru-RU" sz="1400" dirty="0"/>
              <a:t>Прощай, любезная калмычка!</a:t>
            </a:r>
          </a:p>
          <a:p>
            <a:pPr>
              <a:defRPr/>
            </a:pPr>
            <a:r>
              <a:rPr lang="ru-RU" sz="1400" dirty="0"/>
              <a:t>Чуть-чуть, назло моих затей,</a:t>
            </a:r>
          </a:p>
          <a:p>
            <a:pPr>
              <a:defRPr/>
            </a:pPr>
            <a:r>
              <a:rPr lang="ru-RU" sz="1400" dirty="0"/>
              <a:t>Меня похвальная привычка</a:t>
            </a:r>
          </a:p>
          <a:p>
            <a:pPr>
              <a:defRPr/>
            </a:pPr>
            <a:r>
              <a:rPr lang="ru-RU" sz="1400" dirty="0"/>
              <a:t>Не увлекла среди степей</a:t>
            </a:r>
          </a:p>
          <a:p>
            <a:pPr>
              <a:defRPr/>
            </a:pPr>
            <a:r>
              <a:rPr lang="ru-RU" sz="1400" dirty="0"/>
              <a:t>Вслед за </a:t>
            </a:r>
            <a:r>
              <a:rPr lang="ru-RU" sz="1400" dirty="0" err="1"/>
              <a:t>кибиткою</a:t>
            </a:r>
            <a:r>
              <a:rPr lang="ru-RU" sz="1400" dirty="0"/>
              <a:t> твоей.</a:t>
            </a:r>
          </a:p>
          <a:p>
            <a:pPr>
              <a:defRPr/>
            </a:pPr>
            <a:r>
              <a:rPr lang="ru-RU" sz="1400" dirty="0"/>
              <a:t>Твои глаза, конечно, узки,</a:t>
            </a:r>
          </a:p>
          <a:p>
            <a:pPr>
              <a:defRPr/>
            </a:pPr>
            <a:r>
              <a:rPr lang="ru-RU" sz="1400" dirty="0"/>
              <a:t>И плосок нос, и лоб широк,</a:t>
            </a:r>
          </a:p>
          <a:p>
            <a:pPr>
              <a:defRPr/>
            </a:pPr>
            <a:r>
              <a:rPr lang="ru-RU" sz="1400" dirty="0"/>
              <a:t>Ты не лепечешь по-французски,</a:t>
            </a:r>
          </a:p>
          <a:p>
            <a:pPr>
              <a:defRPr/>
            </a:pPr>
            <a:r>
              <a:rPr lang="ru-RU" sz="1400" dirty="0"/>
              <a:t>Ты шелком не сжимаешь ног,</a:t>
            </a:r>
          </a:p>
          <a:p>
            <a:pPr>
              <a:defRPr/>
            </a:pPr>
            <a:r>
              <a:rPr lang="ru-RU" sz="1400" dirty="0"/>
              <a:t>По-английски пред самоваром</a:t>
            </a:r>
          </a:p>
          <a:p>
            <a:pPr>
              <a:defRPr/>
            </a:pPr>
            <a:r>
              <a:rPr lang="ru-RU" sz="1400" dirty="0"/>
              <a:t>Узором хлеба не крошишь,</a:t>
            </a:r>
          </a:p>
          <a:p>
            <a:pPr>
              <a:defRPr/>
            </a:pPr>
            <a:r>
              <a:rPr lang="ru-RU" sz="1400" dirty="0"/>
              <a:t>Не восхищаешься Сен-</a:t>
            </a:r>
            <a:r>
              <a:rPr lang="ru-RU" sz="1400" dirty="0" err="1"/>
              <a:t>Маром</a:t>
            </a:r>
            <a:r>
              <a:rPr lang="ru-RU" sz="1400" dirty="0"/>
              <a:t>,</a:t>
            </a:r>
          </a:p>
          <a:p>
            <a:pPr>
              <a:defRPr/>
            </a:pPr>
            <a:r>
              <a:rPr lang="ru-RU" sz="1400" dirty="0"/>
              <a:t>Слегка Шекспира не ценишь,</a:t>
            </a:r>
          </a:p>
          <a:p>
            <a:pPr>
              <a:defRPr/>
            </a:pPr>
            <a:r>
              <a:rPr lang="ru-RU" sz="1400" dirty="0"/>
              <a:t>Не погружаешься в мечтанье,</a:t>
            </a:r>
          </a:p>
          <a:p>
            <a:pPr>
              <a:defRPr/>
            </a:pPr>
            <a:r>
              <a:rPr lang="ru-RU" sz="1400" dirty="0"/>
              <a:t>Когда нет мысли в голове,</a:t>
            </a:r>
          </a:p>
          <a:p>
            <a:pPr>
              <a:defRPr/>
            </a:pPr>
            <a:r>
              <a:rPr lang="ru-RU" sz="1400" dirty="0"/>
              <a:t>Не распеваешь: </a:t>
            </a:r>
            <a:r>
              <a:rPr lang="ru-RU" sz="1400" dirty="0" err="1"/>
              <a:t>Ma</a:t>
            </a:r>
            <a:r>
              <a:rPr lang="ru-RU" sz="1400" dirty="0"/>
              <a:t> </a:t>
            </a:r>
            <a:r>
              <a:rPr lang="ru-RU" sz="1400" dirty="0" err="1"/>
              <a:t>dov'e</a:t>
            </a:r>
            <a:r>
              <a:rPr lang="ru-RU" sz="1400" dirty="0"/>
              <a:t>,</a:t>
            </a:r>
            <a:r>
              <a:rPr lang="ru-RU" sz="1400" baseline="30000" dirty="0"/>
              <a:t>*</a:t>
            </a:r>
            <a:endParaRPr lang="ru-RU" sz="1400" dirty="0"/>
          </a:p>
          <a:p>
            <a:pPr>
              <a:defRPr/>
            </a:pPr>
            <a:r>
              <a:rPr lang="ru-RU" sz="1400" dirty="0"/>
              <a:t>Галоп не прыгаешь в собранье...</a:t>
            </a:r>
          </a:p>
          <a:p>
            <a:pPr>
              <a:defRPr/>
            </a:pPr>
            <a:r>
              <a:rPr lang="ru-RU" sz="1400" dirty="0"/>
              <a:t>Что нужды? – Ровно полчаса,</a:t>
            </a:r>
          </a:p>
          <a:p>
            <a:pPr>
              <a:defRPr/>
            </a:pPr>
            <a:r>
              <a:rPr lang="ru-RU" sz="1400" dirty="0"/>
              <a:t>Пока коней мне запрягали,</a:t>
            </a:r>
          </a:p>
          <a:p>
            <a:pPr>
              <a:defRPr/>
            </a:pPr>
            <a:r>
              <a:rPr lang="ru-RU" sz="1400" dirty="0"/>
              <a:t>Мне ум и сердце занимали</a:t>
            </a:r>
          </a:p>
          <a:p>
            <a:pPr>
              <a:defRPr/>
            </a:pPr>
            <a:r>
              <a:rPr lang="ru-RU" sz="1400" dirty="0"/>
              <a:t>Твой взор и дикая краса.</a:t>
            </a:r>
          </a:p>
          <a:p>
            <a:pPr>
              <a:defRPr/>
            </a:pPr>
            <a:r>
              <a:rPr lang="ru-RU" sz="1400" dirty="0"/>
              <a:t>Друзья! не все ль одно и то же:</a:t>
            </a:r>
          </a:p>
          <a:p>
            <a:pPr>
              <a:defRPr/>
            </a:pPr>
            <a:r>
              <a:rPr lang="ru-RU" sz="1400" dirty="0"/>
              <a:t>Забыться праздною душой</a:t>
            </a:r>
          </a:p>
          <a:p>
            <a:pPr>
              <a:defRPr/>
            </a:pPr>
            <a:r>
              <a:rPr lang="ru-RU" sz="1400" dirty="0"/>
              <a:t>В </a:t>
            </a:r>
            <a:r>
              <a:rPr lang="ru-RU" sz="1400" dirty="0">
                <a:hlinkClick r:id="rId2"/>
              </a:rPr>
              <a:t>блестящем зале</a:t>
            </a:r>
            <a:r>
              <a:rPr lang="ru-RU" sz="1400" dirty="0"/>
              <a:t>, в модной ложе</a:t>
            </a:r>
          </a:p>
          <a:p>
            <a:pPr>
              <a:defRPr/>
            </a:pPr>
            <a:r>
              <a:rPr lang="ru-RU" sz="1400" dirty="0"/>
              <a:t>Или в кибитке кочевой?</a:t>
            </a:r>
          </a:p>
          <a:p>
            <a:pPr>
              <a:defRPr/>
            </a:pPr>
            <a:r>
              <a:rPr lang="ru-RU" sz="1400" dirty="0"/>
              <a:t>Калмычке </a:t>
            </a:r>
          </a:p>
        </p:txBody>
      </p:sp>
      <p:sp>
        <p:nvSpPr>
          <p:cNvPr id="6" name="Прямоугольник 5"/>
          <p:cNvSpPr/>
          <p:nvPr/>
        </p:nvSpPr>
        <p:spPr>
          <a:xfrm>
            <a:off x="683568" y="0"/>
            <a:ext cx="4323489" cy="6494085"/>
          </a:xfrm>
          <a:prstGeom prst="rect">
            <a:avLst/>
          </a:prstGeom>
        </p:spPr>
        <p:txBody>
          <a:bodyPr wrap="square">
            <a:spAutoFit/>
          </a:bodyPr>
          <a:lstStyle/>
          <a:p>
            <a:r>
              <a:rPr lang="ru-RU" sz="1600" dirty="0" err="1"/>
              <a:t>Һольшг</a:t>
            </a:r>
            <a:r>
              <a:rPr lang="ru-RU" sz="1600" dirty="0"/>
              <a:t> </a:t>
            </a:r>
            <a:r>
              <a:rPr lang="ru-RU" sz="1600" dirty="0" err="1"/>
              <a:t>күүкн</a:t>
            </a:r>
            <a:r>
              <a:rPr lang="ru-RU" sz="1600" dirty="0"/>
              <a:t>, </a:t>
            </a:r>
            <a:r>
              <a:rPr lang="ru-RU" sz="1600" dirty="0" err="1"/>
              <a:t>менд</a:t>
            </a:r>
            <a:r>
              <a:rPr lang="ru-RU" sz="1600" dirty="0"/>
              <a:t> </a:t>
            </a:r>
            <a:r>
              <a:rPr lang="ru-RU" sz="1600" dirty="0" err="1"/>
              <a:t>үлд</a:t>
            </a:r>
            <a:r>
              <a:rPr lang="ru-RU" sz="1600" dirty="0"/>
              <a:t>!</a:t>
            </a:r>
          </a:p>
          <a:p>
            <a:r>
              <a:rPr lang="ru-RU" sz="1600" dirty="0" err="1"/>
              <a:t>Генəртə</a:t>
            </a:r>
            <a:r>
              <a:rPr lang="ru-RU" sz="1600" dirty="0"/>
              <a:t> </a:t>
            </a:r>
            <a:r>
              <a:rPr lang="ru-RU" sz="1600" dirty="0" err="1"/>
              <a:t>сəəхн</a:t>
            </a:r>
            <a:r>
              <a:rPr lang="ru-RU" sz="1600" dirty="0"/>
              <a:t> </a:t>
            </a:r>
            <a:r>
              <a:rPr lang="ru-RU" sz="1600" dirty="0" err="1"/>
              <a:t>авъясм</a:t>
            </a:r>
            <a:r>
              <a:rPr lang="ru-RU" sz="1600" dirty="0"/>
              <a:t> чини</a:t>
            </a:r>
          </a:p>
          <a:p>
            <a:r>
              <a:rPr lang="ru-RU" sz="1600" dirty="0" err="1"/>
              <a:t>Геринчн</a:t>
            </a:r>
            <a:r>
              <a:rPr lang="ru-RU" sz="1600" dirty="0"/>
              <a:t> </a:t>
            </a:r>
            <a:r>
              <a:rPr lang="ru-RU" sz="1600" dirty="0" err="1"/>
              <a:t>ардас</a:t>
            </a:r>
            <a:r>
              <a:rPr lang="ru-RU" sz="1600" dirty="0"/>
              <a:t> </a:t>
            </a:r>
            <a:r>
              <a:rPr lang="ru-RU" sz="1600" dirty="0" err="1"/>
              <a:t>намаг</a:t>
            </a:r>
            <a:r>
              <a:rPr lang="ru-RU" sz="1600" dirty="0"/>
              <a:t> </a:t>
            </a:r>
            <a:r>
              <a:rPr lang="ru-RU" sz="1600" dirty="0" err="1"/>
              <a:t>дахулад</a:t>
            </a:r>
            <a:r>
              <a:rPr lang="ru-RU" sz="1600" dirty="0"/>
              <a:t>,</a:t>
            </a:r>
          </a:p>
          <a:p>
            <a:r>
              <a:rPr lang="ru-RU" sz="1600" dirty="0"/>
              <a:t> </a:t>
            </a:r>
            <a:r>
              <a:rPr lang="ru-RU" sz="1600" dirty="0" err="1"/>
              <a:t>Күцсн</a:t>
            </a:r>
            <a:r>
              <a:rPr lang="ru-RU" sz="1600" dirty="0"/>
              <a:t> </a:t>
            </a:r>
            <a:r>
              <a:rPr lang="ru-RU" sz="1600" dirty="0" err="1"/>
              <a:t>кергтм</a:t>
            </a:r>
            <a:r>
              <a:rPr lang="ru-RU" sz="1600" dirty="0"/>
              <a:t> </a:t>
            </a:r>
            <a:r>
              <a:rPr lang="ru-RU" sz="1600" dirty="0" err="1"/>
              <a:t>харш</a:t>
            </a:r>
            <a:r>
              <a:rPr lang="ru-RU" sz="1600" dirty="0"/>
              <a:t> </a:t>
            </a:r>
            <a:r>
              <a:rPr lang="ru-RU" sz="1600" dirty="0" err="1"/>
              <a:t>болад</a:t>
            </a:r>
            <a:r>
              <a:rPr lang="ru-RU" sz="1600" dirty="0"/>
              <a:t>,</a:t>
            </a:r>
          </a:p>
          <a:p>
            <a:r>
              <a:rPr lang="ru-RU" sz="1600" dirty="0" err="1"/>
              <a:t>Кɵтлəд</a:t>
            </a:r>
            <a:r>
              <a:rPr lang="ru-RU" sz="1600" dirty="0"/>
              <a:t>, </a:t>
            </a:r>
            <a:r>
              <a:rPr lang="ru-RU" sz="1600" dirty="0" err="1"/>
              <a:t>теегəр</a:t>
            </a:r>
            <a:r>
              <a:rPr lang="ru-RU" sz="1600" dirty="0"/>
              <a:t> </a:t>
            </a:r>
            <a:r>
              <a:rPr lang="ru-RU" sz="1600" dirty="0" err="1"/>
              <a:t>йовулн</a:t>
            </a:r>
            <a:r>
              <a:rPr lang="ru-RU" sz="1600" dirty="0"/>
              <a:t> </a:t>
            </a:r>
            <a:r>
              <a:rPr lang="ru-RU" sz="1600" dirty="0" err="1"/>
              <a:t>алдв</a:t>
            </a:r>
            <a:r>
              <a:rPr lang="ru-RU" sz="1600" dirty="0"/>
              <a:t>.</a:t>
            </a:r>
          </a:p>
          <a:p>
            <a:r>
              <a:rPr lang="ru-RU" sz="1600" dirty="0" err="1"/>
              <a:t>Хойр</a:t>
            </a:r>
            <a:r>
              <a:rPr lang="ru-RU" sz="1600" dirty="0"/>
              <a:t> </a:t>
            </a:r>
            <a:r>
              <a:rPr lang="ru-RU" sz="1600" dirty="0" err="1"/>
              <a:t>нүднчн</a:t>
            </a:r>
            <a:r>
              <a:rPr lang="ru-RU" sz="1600" dirty="0"/>
              <a:t> </a:t>
            </a:r>
            <a:r>
              <a:rPr lang="ru-RU" sz="1600" dirty="0" err="1"/>
              <a:t>лавта</a:t>
            </a:r>
            <a:r>
              <a:rPr lang="ru-RU" sz="1600" dirty="0"/>
              <a:t> </a:t>
            </a:r>
            <a:r>
              <a:rPr lang="ru-RU" sz="1600" dirty="0" err="1"/>
              <a:t>бүргр</a:t>
            </a:r>
            <a:r>
              <a:rPr lang="ru-RU" sz="1600" dirty="0"/>
              <a:t>.</a:t>
            </a:r>
          </a:p>
          <a:p>
            <a:r>
              <a:rPr lang="ru-RU" sz="1600" dirty="0" err="1"/>
              <a:t>Хамрчн</a:t>
            </a:r>
            <a:r>
              <a:rPr lang="ru-RU" sz="1600" dirty="0"/>
              <a:t> </a:t>
            </a:r>
            <a:r>
              <a:rPr lang="ru-RU" sz="1600" dirty="0" err="1"/>
              <a:t>хамшһр</a:t>
            </a:r>
            <a:r>
              <a:rPr lang="ru-RU" sz="1600" dirty="0"/>
              <a:t>, </a:t>
            </a:r>
            <a:r>
              <a:rPr lang="ru-RU" sz="1600" dirty="0" err="1"/>
              <a:t>маӊначн</a:t>
            </a:r>
            <a:r>
              <a:rPr lang="ru-RU" sz="1600" dirty="0"/>
              <a:t> </a:t>
            </a:r>
            <a:r>
              <a:rPr lang="ru-RU" sz="1600" dirty="0" err="1"/>
              <a:t>ɵргн</a:t>
            </a:r>
            <a:r>
              <a:rPr lang="ru-RU" sz="1600" dirty="0"/>
              <a:t>,</a:t>
            </a:r>
          </a:p>
          <a:p>
            <a:r>
              <a:rPr lang="ru-RU" sz="1600" dirty="0" err="1"/>
              <a:t>Кевшҗ</a:t>
            </a:r>
            <a:r>
              <a:rPr lang="ru-RU" sz="1600" dirty="0"/>
              <a:t> </a:t>
            </a:r>
            <a:r>
              <a:rPr lang="ru-RU" sz="1600" dirty="0" err="1"/>
              <a:t>парнцсар</a:t>
            </a:r>
            <a:r>
              <a:rPr lang="ru-RU" sz="1600" dirty="0"/>
              <a:t> </a:t>
            </a:r>
            <a:r>
              <a:rPr lang="ru-RU" sz="1600" dirty="0" err="1"/>
              <a:t>чи</a:t>
            </a:r>
            <a:r>
              <a:rPr lang="ru-RU" sz="1600" dirty="0"/>
              <a:t> </a:t>
            </a:r>
            <a:r>
              <a:rPr lang="ru-RU" sz="1600" dirty="0" err="1"/>
              <a:t>келхшч</a:t>
            </a:r>
            <a:r>
              <a:rPr lang="ru-RU" sz="1600" dirty="0"/>
              <a:t>.</a:t>
            </a:r>
          </a:p>
          <a:p>
            <a:r>
              <a:rPr lang="ru-RU" sz="1600" dirty="0" err="1"/>
              <a:t>Кеершҗ</a:t>
            </a:r>
            <a:r>
              <a:rPr lang="ru-RU" sz="1600" dirty="0"/>
              <a:t>, </a:t>
            </a:r>
            <a:r>
              <a:rPr lang="ru-RU" sz="1600" dirty="0" err="1"/>
              <a:t>кɵлəн</a:t>
            </a:r>
            <a:r>
              <a:rPr lang="ru-RU" sz="1600" dirty="0"/>
              <a:t> </a:t>
            </a:r>
            <a:r>
              <a:rPr lang="ru-RU" sz="1600" dirty="0" err="1"/>
              <a:t>торһар</a:t>
            </a:r>
            <a:r>
              <a:rPr lang="ru-RU" sz="1600" dirty="0"/>
              <a:t> </a:t>
            </a:r>
            <a:r>
              <a:rPr lang="ru-RU" sz="1600" dirty="0" err="1"/>
              <a:t>бүтəхшч</a:t>
            </a:r>
            <a:r>
              <a:rPr lang="ru-RU" sz="1600" dirty="0"/>
              <a:t>.</a:t>
            </a:r>
          </a:p>
          <a:p>
            <a:r>
              <a:rPr lang="ru-RU" sz="1600" dirty="0" err="1"/>
              <a:t>Самоварин</a:t>
            </a:r>
            <a:r>
              <a:rPr lang="ru-RU" sz="1600" dirty="0"/>
              <a:t> </a:t>
            </a:r>
            <a:r>
              <a:rPr lang="ru-RU" sz="1600" dirty="0" err="1"/>
              <a:t>ɵмн</a:t>
            </a:r>
            <a:r>
              <a:rPr lang="ru-RU" sz="1600" dirty="0"/>
              <a:t> </a:t>
            </a:r>
            <a:r>
              <a:rPr lang="ru-RU" sz="1600" dirty="0" err="1"/>
              <a:t>англин</a:t>
            </a:r>
            <a:r>
              <a:rPr lang="ru-RU" sz="1600" dirty="0"/>
              <a:t> </a:t>
            </a:r>
            <a:r>
              <a:rPr lang="ru-RU" sz="1600" dirty="0" err="1"/>
              <a:t>бəрцəр</a:t>
            </a:r>
            <a:endParaRPr lang="ru-RU" sz="1600" dirty="0"/>
          </a:p>
          <a:p>
            <a:r>
              <a:rPr lang="ru-RU" sz="1600" dirty="0" err="1"/>
              <a:t>Салһҗ</a:t>
            </a:r>
            <a:r>
              <a:rPr lang="ru-RU" sz="1600" dirty="0"/>
              <a:t>, </a:t>
            </a:r>
            <a:r>
              <a:rPr lang="ru-RU" sz="1600" dirty="0" err="1"/>
              <a:t>нимгəр</a:t>
            </a:r>
            <a:r>
              <a:rPr lang="ru-RU" sz="1600" dirty="0"/>
              <a:t> </a:t>
            </a:r>
            <a:r>
              <a:rPr lang="ru-RU" sz="1600" dirty="0" err="1"/>
              <a:t>ɵдмг</a:t>
            </a:r>
            <a:r>
              <a:rPr lang="ru-RU" sz="1600" dirty="0"/>
              <a:t> </a:t>
            </a:r>
            <a:r>
              <a:rPr lang="ru-RU" sz="1600" dirty="0" err="1"/>
              <a:t>утлхшч</a:t>
            </a:r>
            <a:r>
              <a:rPr lang="ru-RU" sz="1600" dirty="0"/>
              <a:t>.</a:t>
            </a:r>
          </a:p>
          <a:p>
            <a:r>
              <a:rPr lang="ru-RU" sz="1600" dirty="0"/>
              <a:t>Сен-</a:t>
            </a:r>
            <a:r>
              <a:rPr lang="ru-RU" sz="1600" dirty="0" err="1"/>
              <a:t>Мариг</a:t>
            </a:r>
            <a:r>
              <a:rPr lang="ru-RU" sz="1600" dirty="0"/>
              <a:t> </a:t>
            </a:r>
            <a:r>
              <a:rPr lang="ru-RU" sz="1600" dirty="0" err="1"/>
              <a:t>дегд</a:t>
            </a:r>
            <a:r>
              <a:rPr lang="ru-RU" sz="1600" dirty="0"/>
              <a:t> </a:t>
            </a:r>
            <a:r>
              <a:rPr lang="ru-RU" sz="1600" dirty="0" err="1"/>
              <a:t>буульҗ</a:t>
            </a:r>
            <a:r>
              <a:rPr lang="ru-RU" sz="1600" dirty="0"/>
              <a:t>,</a:t>
            </a:r>
          </a:p>
          <a:p>
            <a:r>
              <a:rPr lang="ru-RU" sz="1600" dirty="0" err="1"/>
              <a:t>Шекспириг</a:t>
            </a:r>
            <a:r>
              <a:rPr lang="ru-RU" sz="1600" dirty="0"/>
              <a:t> </a:t>
            </a:r>
            <a:r>
              <a:rPr lang="ru-RU" sz="1600" dirty="0" err="1"/>
              <a:t>əрвҗго</a:t>
            </a:r>
            <a:r>
              <a:rPr lang="ru-RU" sz="1600" dirty="0"/>
              <a:t> </a:t>
            </a:r>
            <a:r>
              <a:rPr lang="ru-RU" sz="1600" dirty="0" err="1"/>
              <a:t>медсəр</a:t>
            </a:r>
            <a:r>
              <a:rPr lang="ru-RU" sz="1600" dirty="0"/>
              <a:t> </a:t>
            </a:r>
            <a:r>
              <a:rPr lang="ru-RU" sz="1600" dirty="0" err="1"/>
              <a:t>магтхшч</a:t>
            </a:r>
            <a:r>
              <a:rPr lang="ru-RU" sz="1600" dirty="0"/>
              <a:t>,</a:t>
            </a:r>
          </a:p>
          <a:p>
            <a:r>
              <a:rPr lang="ru-RU" sz="1600" dirty="0" err="1"/>
              <a:t>Толһад</a:t>
            </a:r>
            <a:r>
              <a:rPr lang="ru-RU" sz="1600" dirty="0"/>
              <a:t> </a:t>
            </a:r>
            <a:r>
              <a:rPr lang="ru-RU" sz="1600" dirty="0" err="1"/>
              <a:t>үүл</a:t>
            </a:r>
            <a:r>
              <a:rPr lang="ru-RU" sz="1600" dirty="0"/>
              <a:t> </a:t>
            </a:r>
            <a:r>
              <a:rPr lang="ru-RU" sz="1600" dirty="0" err="1"/>
              <a:t>уга</a:t>
            </a:r>
            <a:r>
              <a:rPr lang="ru-RU" sz="1600" dirty="0"/>
              <a:t> </a:t>
            </a:r>
            <a:r>
              <a:rPr lang="ru-RU" sz="1600" dirty="0" err="1"/>
              <a:t>цагла</a:t>
            </a:r>
            <a:endParaRPr lang="ru-RU" sz="1600" dirty="0"/>
          </a:p>
          <a:p>
            <a:r>
              <a:rPr lang="ru-RU" sz="1600" dirty="0" err="1"/>
              <a:t>Тоолад</a:t>
            </a:r>
            <a:r>
              <a:rPr lang="ru-RU" sz="1600" dirty="0"/>
              <a:t> </a:t>
            </a:r>
            <a:r>
              <a:rPr lang="ru-RU" sz="1600" dirty="0" err="1"/>
              <a:t>айстан</a:t>
            </a:r>
            <a:r>
              <a:rPr lang="ru-RU" sz="1600" dirty="0"/>
              <a:t> уха </a:t>
            </a:r>
            <a:r>
              <a:rPr lang="ru-RU" sz="1600" dirty="0" err="1"/>
              <a:t>туӊһахшч</a:t>
            </a:r>
            <a:r>
              <a:rPr lang="ru-RU" sz="1600" dirty="0"/>
              <a:t>,</a:t>
            </a:r>
          </a:p>
          <a:p>
            <a:r>
              <a:rPr lang="ru-RU" sz="1600" dirty="0" err="1"/>
              <a:t>Наадад</a:t>
            </a:r>
            <a:r>
              <a:rPr lang="ru-RU" sz="1600" dirty="0"/>
              <a:t> </a:t>
            </a:r>
            <a:r>
              <a:rPr lang="ru-RU" sz="1600" dirty="0" err="1"/>
              <a:t>Ма</a:t>
            </a:r>
            <a:r>
              <a:rPr lang="ru-RU" sz="1600" dirty="0"/>
              <a:t>-до-</a:t>
            </a:r>
            <a:r>
              <a:rPr lang="ru-RU" sz="1600" dirty="0" err="1"/>
              <a:t>ве</a:t>
            </a:r>
            <a:r>
              <a:rPr lang="ru-RU" sz="1600" dirty="0"/>
              <a:t> </a:t>
            </a:r>
            <a:r>
              <a:rPr lang="ru-RU" sz="1600" dirty="0" err="1"/>
              <a:t>дуулхшч</a:t>
            </a:r>
            <a:r>
              <a:rPr lang="ru-RU" sz="1600" dirty="0"/>
              <a:t>,</a:t>
            </a:r>
          </a:p>
          <a:p>
            <a:r>
              <a:rPr lang="ru-RU" sz="1600" dirty="0" err="1"/>
              <a:t>Нəəрин</a:t>
            </a:r>
            <a:r>
              <a:rPr lang="ru-RU" sz="1600" dirty="0"/>
              <a:t> </a:t>
            </a:r>
            <a:r>
              <a:rPr lang="ru-RU" sz="1600" dirty="0" err="1"/>
              <a:t>сүүрт</a:t>
            </a:r>
            <a:r>
              <a:rPr lang="ru-RU" sz="1600" dirty="0"/>
              <a:t> </a:t>
            </a:r>
            <a:r>
              <a:rPr lang="ru-RU" sz="1600" dirty="0" err="1"/>
              <a:t>биилҗ</a:t>
            </a:r>
            <a:r>
              <a:rPr lang="ru-RU" sz="1600" dirty="0"/>
              <a:t> </a:t>
            </a:r>
            <a:r>
              <a:rPr lang="ru-RU" sz="1600" dirty="0" err="1"/>
              <a:t>ɵсрхшч</a:t>
            </a:r>
            <a:r>
              <a:rPr lang="ru-RU" sz="1600" dirty="0"/>
              <a:t>…</a:t>
            </a:r>
          </a:p>
          <a:p>
            <a:r>
              <a:rPr lang="ru-RU" sz="1600" dirty="0" err="1"/>
              <a:t>Ямр</a:t>
            </a:r>
            <a:r>
              <a:rPr lang="ru-RU" sz="1600" dirty="0"/>
              <a:t> </a:t>
            </a:r>
            <a:r>
              <a:rPr lang="ru-RU" sz="1600" dirty="0" err="1"/>
              <a:t>тɵрв?ɵрял</a:t>
            </a:r>
            <a:r>
              <a:rPr lang="ru-RU" sz="1600" dirty="0"/>
              <a:t> част,</a:t>
            </a:r>
          </a:p>
          <a:p>
            <a:r>
              <a:rPr lang="ru-RU" sz="1600" dirty="0" err="1"/>
              <a:t>Ядсн</a:t>
            </a:r>
            <a:r>
              <a:rPr lang="ru-RU" sz="1600" dirty="0"/>
              <a:t> </a:t>
            </a:r>
            <a:r>
              <a:rPr lang="ru-RU" sz="1600" dirty="0" err="1"/>
              <a:t>мɵрд</a:t>
            </a:r>
            <a:r>
              <a:rPr lang="ru-RU" sz="1600" dirty="0"/>
              <a:t> </a:t>
            </a:r>
            <a:r>
              <a:rPr lang="ru-RU" sz="1600" dirty="0" err="1"/>
              <a:t>нанд</a:t>
            </a:r>
            <a:r>
              <a:rPr lang="ru-RU" sz="1600" dirty="0"/>
              <a:t> </a:t>
            </a:r>
            <a:r>
              <a:rPr lang="ru-RU" sz="1600" dirty="0" err="1"/>
              <a:t>тачатл</a:t>
            </a:r>
            <a:r>
              <a:rPr lang="ru-RU" sz="1600" dirty="0"/>
              <a:t>,</a:t>
            </a:r>
          </a:p>
          <a:p>
            <a:r>
              <a:rPr lang="ru-RU" sz="1600" dirty="0" err="1"/>
              <a:t>Соньн</a:t>
            </a:r>
            <a:r>
              <a:rPr lang="ru-RU" sz="1600" dirty="0"/>
              <a:t> </a:t>
            </a:r>
            <a:r>
              <a:rPr lang="ru-RU" sz="1600" dirty="0" err="1"/>
              <a:t>хəлəцчн</a:t>
            </a:r>
            <a:r>
              <a:rPr lang="ru-RU" sz="1600" dirty="0"/>
              <a:t>, </a:t>
            </a:r>
            <a:r>
              <a:rPr lang="ru-RU" sz="1600" dirty="0" err="1"/>
              <a:t>эмнг</a:t>
            </a:r>
            <a:r>
              <a:rPr lang="ru-RU" sz="1600" dirty="0"/>
              <a:t> </a:t>
            </a:r>
            <a:r>
              <a:rPr lang="ru-RU" sz="1600" dirty="0" err="1"/>
              <a:t>кɵркхнчн</a:t>
            </a:r>
            <a:r>
              <a:rPr lang="ru-RU" sz="1600" dirty="0"/>
              <a:t>.</a:t>
            </a:r>
          </a:p>
          <a:p>
            <a:r>
              <a:rPr lang="ru-RU" sz="1600" dirty="0" err="1"/>
              <a:t>Седкл,зүркм</a:t>
            </a:r>
            <a:r>
              <a:rPr lang="ru-RU" sz="1600" dirty="0"/>
              <a:t> </a:t>
            </a:r>
            <a:r>
              <a:rPr lang="ru-RU" sz="1600" dirty="0" err="1"/>
              <a:t>дегц</a:t>
            </a:r>
            <a:r>
              <a:rPr lang="ru-RU" sz="1600" dirty="0"/>
              <a:t> </a:t>
            </a:r>
            <a:r>
              <a:rPr lang="ru-RU" sz="1600" dirty="0" err="1"/>
              <a:t>авлв</a:t>
            </a:r>
            <a:r>
              <a:rPr lang="ru-RU" sz="1600" dirty="0"/>
              <a:t>.</a:t>
            </a:r>
          </a:p>
          <a:p>
            <a:r>
              <a:rPr lang="ru-RU" sz="1600" dirty="0" err="1"/>
              <a:t>Үүрмүд</a:t>
            </a:r>
            <a:r>
              <a:rPr lang="ru-RU" sz="1600" dirty="0"/>
              <a:t>! </a:t>
            </a:r>
            <a:r>
              <a:rPr lang="ru-RU" sz="1600" dirty="0" err="1"/>
              <a:t>Седкл</a:t>
            </a:r>
            <a:r>
              <a:rPr lang="ru-RU" sz="1600" dirty="0"/>
              <a:t> </a:t>
            </a:r>
            <a:r>
              <a:rPr lang="ru-RU" sz="1600" dirty="0" err="1"/>
              <a:t>амр-таварн</a:t>
            </a:r>
            <a:endParaRPr lang="ru-RU" sz="1600" dirty="0"/>
          </a:p>
          <a:p>
            <a:r>
              <a:rPr lang="ru-RU" sz="1600" dirty="0" err="1"/>
              <a:t>Үзмҗтə</a:t>
            </a:r>
            <a:r>
              <a:rPr lang="ru-RU" sz="1600" dirty="0"/>
              <a:t> </a:t>
            </a:r>
            <a:r>
              <a:rPr lang="ru-RU" sz="1600" dirty="0" err="1"/>
              <a:t>ɵргəн</a:t>
            </a:r>
            <a:r>
              <a:rPr lang="ru-RU" sz="1600" dirty="0"/>
              <a:t> </a:t>
            </a:r>
            <a:r>
              <a:rPr lang="ru-RU" sz="1600" dirty="0" err="1"/>
              <a:t>ширəд</a:t>
            </a:r>
            <a:r>
              <a:rPr lang="ru-RU" sz="1600" dirty="0"/>
              <a:t>, </a:t>
            </a:r>
            <a:r>
              <a:rPr lang="ru-RU" sz="1600" dirty="0" err="1"/>
              <a:t>дүӊцүлий</a:t>
            </a:r>
            <a:r>
              <a:rPr lang="ru-RU" sz="1600" dirty="0"/>
              <a:t>.</a:t>
            </a:r>
          </a:p>
          <a:p>
            <a:r>
              <a:rPr lang="ru-RU" sz="1600" dirty="0" err="1"/>
              <a:t>Теегт</a:t>
            </a:r>
            <a:r>
              <a:rPr lang="ru-RU" sz="1600" dirty="0"/>
              <a:t> </a:t>
            </a:r>
            <a:r>
              <a:rPr lang="ru-RU" sz="1600" dirty="0" err="1"/>
              <a:t>хальмг</a:t>
            </a:r>
            <a:r>
              <a:rPr lang="ru-RU" sz="1600" dirty="0"/>
              <a:t> </a:t>
            </a:r>
            <a:r>
              <a:rPr lang="ru-RU" sz="1600" dirty="0" err="1"/>
              <a:t>герт</a:t>
            </a:r>
            <a:r>
              <a:rPr lang="ru-RU" sz="1600" dirty="0"/>
              <a:t>, </a:t>
            </a:r>
            <a:r>
              <a:rPr lang="ru-RU" sz="1600" dirty="0" err="1"/>
              <a:t>санаһан</a:t>
            </a:r>
            <a:endParaRPr lang="ru-RU" sz="1600" dirty="0"/>
          </a:p>
          <a:p>
            <a:r>
              <a:rPr lang="ru-RU" sz="1600" dirty="0" err="1"/>
              <a:t>Тевчҗ</a:t>
            </a:r>
            <a:r>
              <a:rPr lang="ru-RU" sz="1600" dirty="0"/>
              <a:t> </a:t>
            </a:r>
            <a:r>
              <a:rPr lang="ru-RU" sz="1600" dirty="0" err="1"/>
              <a:t>аадрулсн</a:t>
            </a:r>
            <a:r>
              <a:rPr lang="ru-RU" sz="1600" dirty="0"/>
              <a:t> эс </a:t>
            </a:r>
            <a:r>
              <a:rPr lang="ru-RU" sz="1600" dirty="0" err="1"/>
              <a:t>əдлий</a:t>
            </a:r>
            <a:r>
              <a:rPr lang="ru-RU" sz="1600" dirty="0"/>
              <a:t>? </a:t>
            </a:r>
            <a:r>
              <a:rPr lang="en-US" sz="1600" dirty="0" smtClean="0"/>
              <a:t>  </a:t>
            </a:r>
            <a:endParaRPr lang="ru-RU" sz="1600" dirty="0" smtClean="0"/>
          </a:p>
          <a:p>
            <a:r>
              <a:rPr lang="ru-RU" sz="1600" dirty="0"/>
              <a:t> </a:t>
            </a:r>
            <a:r>
              <a:rPr lang="ru-RU" sz="1600" dirty="0" smtClean="0"/>
              <a:t>                                          </a:t>
            </a:r>
            <a:r>
              <a:rPr lang="en-US" sz="1600" dirty="0" smtClean="0"/>
              <a:t> </a:t>
            </a:r>
            <a:r>
              <a:rPr lang="ru-RU" sz="1600" dirty="0" smtClean="0"/>
              <a:t>(</a:t>
            </a:r>
            <a:r>
              <a:rPr lang="en-US" sz="1600" dirty="0" smtClean="0"/>
              <a:t> </a:t>
            </a:r>
            <a:r>
              <a:rPr lang="ru-RU" sz="1600" dirty="0" smtClean="0"/>
              <a:t>К</a:t>
            </a:r>
            <a:r>
              <a:rPr lang="en-US" sz="1600" dirty="0" smtClean="0"/>
              <a:t>ɵ</a:t>
            </a:r>
            <a:r>
              <a:rPr lang="ru-RU" sz="1600" dirty="0" err="1" smtClean="0"/>
              <a:t>глтин</a:t>
            </a:r>
            <a:r>
              <a:rPr lang="ru-RU" sz="1600" dirty="0" smtClean="0"/>
              <a:t> </a:t>
            </a:r>
            <a:r>
              <a:rPr lang="ru-RU" sz="1600" dirty="0" err="1" smtClean="0"/>
              <a:t>Дава</a:t>
            </a:r>
            <a:r>
              <a:rPr lang="ru-RU" sz="1600"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957" y="86032"/>
            <a:ext cx="8229600" cy="1143000"/>
          </a:xfrm>
        </p:spPr>
        <p:txBody>
          <a:bodyPr>
            <a:normAutofit fontScale="90000"/>
          </a:bodyPr>
          <a:lstStyle/>
          <a:p>
            <a:r>
              <a:rPr lang="ru-RU" altLang="ru-RU" sz="3100" dirty="0" smtClean="0">
                <a:latin typeface="Arial" panose="020B0604020202020204" pitchFamily="34" charset="0"/>
              </a:rPr>
              <a:t/>
            </a:r>
            <a:br>
              <a:rPr lang="ru-RU" altLang="ru-RU" sz="3100" dirty="0" smtClean="0">
                <a:latin typeface="Arial" panose="020B0604020202020204" pitchFamily="34" charset="0"/>
              </a:rPr>
            </a:br>
            <a:r>
              <a:rPr lang="ru-RU" altLang="ru-RU" sz="3100" dirty="0" smtClean="0">
                <a:latin typeface="Arial" panose="020B0604020202020204" pitchFamily="34" charset="0"/>
              </a:rPr>
              <a:t>А</a:t>
            </a:r>
            <a:r>
              <a:rPr lang="ru-RU" altLang="ru-RU" sz="3100" dirty="0">
                <a:latin typeface="Arial" panose="020B0604020202020204" pitchFamily="34" charset="0"/>
              </a:rPr>
              <a:t> </a:t>
            </a:r>
            <a:r>
              <a:rPr lang="ru-RU" altLang="ru-RU" sz="3100" i="1" dirty="0">
                <a:latin typeface="Arial" panose="020B0604020202020204" pitchFamily="34" charset="0"/>
              </a:rPr>
              <a:t>. С. </a:t>
            </a:r>
            <a:r>
              <a:rPr lang="ru-RU" altLang="ru-RU" sz="3100" i="1" dirty="0" smtClean="0">
                <a:latin typeface="Arial" panose="020B0604020202020204" pitchFamily="34" charset="0"/>
              </a:rPr>
              <a:t>Пушкин " </a:t>
            </a:r>
            <a:r>
              <a:rPr lang="ru-RU" sz="3100" dirty="0" smtClean="0"/>
              <a:t>«</a:t>
            </a:r>
            <a:r>
              <a:rPr lang="ru-RU" sz="3100" dirty="0"/>
              <a:t>Капитана </a:t>
            </a:r>
            <a:r>
              <a:rPr lang="ru-RU" sz="3100" dirty="0" err="1"/>
              <a:t>күүкн</a:t>
            </a:r>
            <a:r>
              <a:rPr lang="ru-RU" sz="3100" dirty="0"/>
              <a:t>»</a:t>
            </a:r>
            <a:r>
              <a:rPr lang="ru-RU" altLang="ru-RU" sz="3100" dirty="0">
                <a:latin typeface="Arial" panose="020B0604020202020204" pitchFamily="34" charset="0"/>
              </a:rPr>
              <a:t> </a:t>
            </a:r>
            <a:r>
              <a:rPr lang="ru-RU" altLang="ru-RU" sz="3100" i="1" dirty="0">
                <a:latin typeface="Arial" panose="020B0604020202020204" pitchFamily="34" charset="0"/>
              </a:rPr>
              <a:t>- </a:t>
            </a:r>
            <a:r>
              <a:rPr lang="ru-RU" altLang="ru-RU" sz="3100" i="1" dirty="0" err="1" smtClean="0">
                <a:latin typeface="Arial" panose="020B0604020202020204" pitchFamily="34" charset="0"/>
              </a:rPr>
              <a:t>т</a:t>
            </a:r>
            <a:r>
              <a:rPr lang="ru-RU" altLang="ru-RU" sz="3100" i="1" dirty="0" err="1" smtClean="0"/>
              <a:t>үүк</a:t>
            </a:r>
            <a:r>
              <a:rPr lang="ru-RU" altLang="ru-RU" sz="3100" i="1" dirty="0" smtClean="0">
                <a:latin typeface="Arial" panose="020B0604020202020204" pitchFamily="34" charset="0"/>
              </a:rPr>
              <a:t> </a:t>
            </a:r>
            <a:r>
              <a:rPr lang="ru-RU" altLang="ru-RU" sz="3100" i="1" dirty="0">
                <a:latin typeface="Arial" panose="020B0604020202020204" pitchFamily="34" charset="0"/>
              </a:rPr>
              <a:t/>
            </a:r>
            <a:br>
              <a:rPr lang="ru-RU" altLang="ru-RU" sz="3100" i="1" dirty="0">
                <a:latin typeface="Arial" panose="020B0604020202020204" pitchFamily="34" charset="0"/>
              </a:rPr>
            </a:br>
            <a:r>
              <a:rPr lang="ru-RU" altLang="ru-RU" sz="3100" i="1" dirty="0">
                <a:latin typeface="Arial" panose="020B0604020202020204" pitchFamily="34" charset="0"/>
              </a:rPr>
              <a:t> </a:t>
            </a:r>
            <a:r>
              <a:rPr lang="ru-RU" altLang="ru-RU" sz="3100" i="1" dirty="0" err="1" smtClean="0">
                <a:latin typeface="Arial" panose="020B0604020202020204" pitchFamily="34" charset="0"/>
              </a:rPr>
              <a:t>Тууль</a:t>
            </a:r>
            <a:r>
              <a:rPr lang="ru-RU" altLang="ru-RU" sz="3100" i="1" dirty="0" smtClean="0">
                <a:latin typeface="Arial" panose="020B0604020202020204" pitchFamily="34" charset="0"/>
              </a:rPr>
              <a:t> «</a:t>
            </a:r>
            <a:r>
              <a:rPr lang="en-US" altLang="ru-RU" sz="3100" i="1" dirty="0" err="1">
                <a:latin typeface="Arial" panose="020B0604020202020204" pitchFamily="34" charset="0"/>
              </a:rPr>
              <a:t>hə</a:t>
            </a:r>
            <a:r>
              <a:rPr lang="ru-RU" altLang="ru-RU" sz="3100" i="1" dirty="0" err="1">
                <a:latin typeface="Arial" panose="020B0604020202020204" pitchFamily="34" charset="0"/>
              </a:rPr>
              <a:t>рд</a:t>
            </a:r>
            <a:r>
              <a:rPr lang="ru-RU" altLang="ru-RU" sz="3100" i="1" dirty="0">
                <a:latin typeface="Arial" panose="020B0604020202020204" pitchFamily="34" charset="0"/>
              </a:rPr>
              <a:t> </a:t>
            </a:r>
            <a:r>
              <a:rPr lang="ru-RU" altLang="ru-RU" sz="3100" i="1" dirty="0" err="1">
                <a:latin typeface="Arial" panose="020B0604020202020204" pitchFamily="34" charset="0"/>
              </a:rPr>
              <a:t>болн</a:t>
            </a:r>
            <a:r>
              <a:rPr lang="ru-RU" altLang="ru-RU" sz="3100" i="1" dirty="0">
                <a:latin typeface="Arial" panose="020B0604020202020204" pitchFamily="34" charset="0"/>
              </a:rPr>
              <a:t> </a:t>
            </a:r>
            <a:r>
              <a:rPr lang="ru-RU" altLang="ru-RU" sz="3100" i="1" dirty="0" err="1">
                <a:latin typeface="Arial" panose="020B0604020202020204" pitchFamily="34" charset="0"/>
              </a:rPr>
              <a:t>кер</a:t>
            </a:r>
            <a:r>
              <a:rPr lang="en-US" altLang="ru-RU" sz="3100" i="1" dirty="0"/>
              <a:t>ə</a:t>
            </a:r>
            <a:r>
              <a:rPr lang="ru-RU" altLang="ru-RU" sz="3100" i="1" dirty="0" smtClean="0"/>
              <a:t>»</a:t>
            </a:r>
            <a:r>
              <a:rPr lang="ru-RU" altLang="ru-RU" dirty="0">
                <a:latin typeface="Arial" panose="020B0604020202020204" pitchFamily="34" charset="0"/>
              </a:rPr>
              <a:t/>
            </a:r>
            <a:br>
              <a:rPr lang="ru-RU" altLang="ru-RU" dirty="0">
                <a:latin typeface="Arial" panose="020B0604020202020204" pitchFamily="34" charset="0"/>
              </a:rPr>
            </a:br>
            <a:endParaRPr lang="ru-RU" dirty="0"/>
          </a:p>
        </p:txBody>
      </p:sp>
      <p:sp>
        <p:nvSpPr>
          <p:cNvPr id="3" name="Объект 2"/>
          <p:cNvSpPr>
            <a:spLocks noGrp="1"/>
          </p:cNvSpPr>
          <p:nvPr>
            <p:ph sz="half" idx="1"/>
          </p:nvPr>
        </p:nvSpPr>
        <p:spPr>
          <a:xfrm>
            <a:off x="4748213" y="2708920"/>
            <a:ext cx="3958344" cy="1872208"/>
          </a:xfrm>
        </p:spPr>
        <p:txBody>
          <a:bodyPr>
            <a:noAutofit/>
          </a:bodyPr>
          <a:lstStyle/>
          <a:p>
            <a:pPr algn="just">
              <a:spcBef>
                <a:spcPct val="0"/>
              </a:spcBef>
              <a:buNone/>
            </a:pPr>
            <a:r>
              <a:rPr lang="en-US" altLang="ru-RU" sz="1400" dirty="0" smtClean="0"/>
              <a:t>          </a:t>
            </a:r>
            <a:r>
              <a:rPr lang="ru-RU" altLang="ru-RU" sz="1400" dirty="0" smtClean="0"/>
              <a:t>Однажды </a:t>
            </a:r>
            <a:r>
              <a:rPr lang="ru-RU" altLang="ru-RU" sz="1400" dirty="0"/>
              <a:t>орел спрашивал у ворона: скажи, ворон-птица, отчего живешь ты на белом свете триста лет, а я всего-навсего только тридцать три года?</a:t>
            </a:r>
          </a:p>
          <a:p>
            <a:pPr algn="just">
              <a:spcBef>
                <a:spcPct val="0"/>
              </a:spcBef>
              <a:buNone/>
            </a:pPr>
            <a:r>
              <a:rPr lang="ru-RU" altLang="ru-RU" sz="1400" dirty="0"/>
              <a:t>- Оттого, батюшка, отвечал ему ворон, что ты пьешь живую кровь, а я питаюсь мертвечиной.</a:t>
            </a:r>
          </a:p>
          <a:p>
            <a:pPr algn="just">
              <a:spcBef>
                <a:spcPct val="0"/>
              </a:spcBef>
              <a:buNone/>
            </a:pPr>
            <a:r>
              <a:rPr lang="ru-RU" altLang="ru-RU" sz="1400" dirty="0"/>
              <a:t>Орел подумал: давай попробуем и мы питаться тем же.</a:t>
            </a:r>
          </a:p>
          <a:p>
            <a:pPr algn="just">
              <a:spcBef>
                <a:spcPct val="0"/>
              </a:spcBef>
              <a:buNone/>
            </a:pPr>
            <a:r>
              <a:rPr lang="ru-RU" altLang="ru-RU" sz="1400" dirty="0"/>
              <a:t>Хорошо. Полетели орел да ворон. Вот завидели палую лошадь; сели.</a:t>
            </a:r>
          </a:p>
          <a:p>
            <a:pPr algn="just">
              <a:spcBef>
                <a:spcPct val="0"/>
              </a:spcBef>
              <a:buNone/>
            </a:pPr>
            <a:r>
              <a:rPr lang="ru-RU" altLang="ru-RU" sz="1400" dirty="0"/>
              <a:t>Ворон стал клевать, да похваливать.</a:t>
            </a:r>
          </a:p>
          <a:p>
            <a:pPr algn="just">
              <a:spcBef>
                <a:spcPct val="0"/>
              </a:spcBef>
              <a:buNone/>
            </a:pPr>
            <a:r>
              <a:rPr lang="ru-RU" altLang="ru-RU" sz="1400" dirty="0"/>
              <a:t>Орел клюнул раз, клюнул другой, махнул крылом и сказал ворону: нет, брат ворон; чем триста лет питаться падалью, лучше раз напиться живой кровью, а там что бог даст!</a:t>
            </a:r>
          </a:p>
          <a:p>
            <a:endParaRPr lang="ru-RU" sz="1800" dirty="0"/>
          </a:p>
        </p:txBody>
      </p:sp>
      <p:sp>
        <p:nvSpPr>
          <p:cNvPr id="4" name="Объект 3"/>
          <p:cNvSpPr>
            <a:spLocks noGrp="1"/>
          </p:cNvSpPr>
          <p:nvPr>
            <p:ph sz="half" idx="2"/>
          </p:nvPr>
        </p:nvSpPr>
        <p:spPr>
          <a:xfrm>
            <a:off x="683567" y="1124744"/>
            <a:ext cx="4064645" cy="3777283"/>
          </a:xfrm>
        </p:spPr>
        <p:txBody>
          <a:bodyPr>
            <a:noAutofit/>
          </a:bodyPr>
          <a:lstStyle/>
          <a:p>
            <a:pPr marL="0" indent="0">
              <a:buNone/>
            </a:pPr>
            <a:r>
              <a:rPr lang="en-US" sz="1800" dirty="0" smtClean="0"/>
              <a:t>  </a:t>
            </a:r>
            <a:r>
              <a:rPr lang="ru-RU" sz="1800" dirty="0" smtClean="0"/>
              <a:t>-</a:t>
            </a:r>
            <a:r>
              <a:rPr lang="ru-RU" sz="1800" dirty="0"/>
              <a:t>Нег </a:t>
            </a:r>
            <a:r>
              <a:rPr lang="ru-RU" sz="1800" dirty="0" err="1"/>
              <a:t>дəкҗ</a:t>
            </a:r>
            <a:r>
              <a:rPr lang="ru-RU" sz="1800" dirty="0"/>
              <a:t> хан-</a:t>
            </a:r>
            <a:r>
              <a:rPr lang="ru-RU" sz="1800" dirty="0" err="1"/>
              <a:t>һəрд</a:t>
            </a:r>
            <a:r>
              <a:rPr lang="ru-RU" sz="1800" dirty="0"/>
              <a:t> </a:t>
            </a:r>
            <a:r>
              <a:rPr lang="ru-RU" sz="1800" dirty="0" err="1"/>
              <a:t>керəһəс</a:t>
            </a:r>
            <a:r>
              <a:rPr lang="ru-RU" sz="1800" dirty="0"/>
              <a:t> </a:t>
            </a:r>
            <a:r>
              <a:rPr lang="ru-RU" sz="1800" dirty="0" err="1"/>
              <a:t>сурна</a:t>
            </a:r>
            <a:r>
              <a:rPr lang="ru-RU" sz="1800" dirty="0"/>
              <a:t>:</a:t>
            </a:r>
          </a:p>
          <a:p>
            <a:pPr marL="0" indent="0">
              <a:buNone/>
            </a:pPr>
            <a:r>
              <a:rPr lang="ru-RU" sz="1800" dirty="0"/>
              <a:t> -</a:t>
            </a:r>
            <a:r>
              <a:rPr lang="ru-RU" sz="1800" dirty="0" err="1"/>
              <a:t>Келич</a:t>
            </a:r>
            <a:r>
              <a:rPr lang="ru-RU" sz="1800" dirty="0"/>
              <a:t>, </a:t>
            </a:r>
            <a:r>
              <a:rPr lang="ru-RU" sz="1800" dirty="0" err="1"/>
              <a:t>керə-шовун</a:t>
            </a:r>
            <a:r>
              <a:rPr lang="ru-RU" sz="1800" dirty="0"/>
              <a:t>, </a:t>
            </a:r>
            <a:r>
              <a:rPr lang="ru-RU" sz="1800" dirty="0" err="1"/>
              <a:t>чи</a:t>
            </a:r>
            <a:r>
              <a:rPr lang="ru-RU" sz="1800" dirty="0"/>
              <a:t> </a:t>
            </a:r>
            <a:r>
              <a:rPr lang="ru-RU" sz="1800" dirty="0" err="1"/>
              <a:t>юӊгад</a:t>
            </a:r>
            <a:r>
              <a:rPr lang="ru-RU" sz="1800" dirty="0"/>
              <a:t> 300 </a:t>
            </a:r>
            <a:r>
              <a:rPr lang="ru-RU" sz="1800" dirty="0" err="1"/>
              <a:t>җилд</a:t>
            </a:r>
            <a:r>
              <a:rPr lang="ru-RU" sz="1800" dirty="0"/>
              <a:t> нарта </a:t>
            </a:r>
            <a:r>
              <a:rPr lang="ru-RU" sz="1800" dirty="0" err="1"/>
              <a:t>орчлӊгд</a:t>
            </a:r>
            <a:r>
              <a:rPr lang="ru-RU" sz="1800" dirty="0"/>
              <a:t> </a:t>
            </a:r>
            <a:r>
              <a:rPr lang="ru-RU" sz="1800" dirty="0" err="1"/>
              <a:t>əмд</a:t>
            </a:r>
            <a:r>
              <a:rPr lang="ru-RU" sz="1800" dirty="0"/>
              <a:t> </a:t>
            </a:r>
            <a:r>
              <a:rPr lang="ru-RU" sz="1800" dirty="0" err="1"/>
              <a:t>бəəнəч</a:t>
            </a:r>
            <a:r>
              <a:rPr lang="ru-RU" sz="1800" dirty="0"/>
              <a:t>, </a:t>
            </a:r>
            <a:r>
              <a:rPr lang="ru-RU" sz="1800" dirty="0" err="1"/>
              <a:t>би</a:t>
            </a:r>
            <a:r>
              <a:rPr lang="ru-RU" sz="1800" dirty="0"/>
              <a:t> </a:t>
            </a:r>
            <a:r>
              <a:rPr lang="ru-RU" sz="1800" dirty="0" err="1"/>
              <a:t>болхла</a:t>
            </a:r>
            <a:r>
              <a:rPr lang="ru-RU" sz="1800" dirty="0"/>
              <a:t>, цуг </a:t>
            </a:r>
            <a:r>
              <a:rPr lang="ru-RU" sz="1800" dirty="0" err="1"/>
              <a:t>бийнь</a:t>
            </a:r>
            <a:r>
              <a:rPr lang="ru-RU" sz="1800" dirty="0"/>
              <a:t> </a:t>
            </a:r>
            <a:r>
              <a:rPr lang="ru-RU" sz="1800" dirty="0" err="1"/>
              <a:t>əрə</a:t>
            </a:r>
            <a:r>
              <a:rPr lang="ru-RU" sz="1800" dirty="0"/>
              <a:t> </a:t>
            </a:r>
            <a:r>
              <a:rPr lang="ru-RU" sz="1800" dirty="0" err="1"/>
              <a:t>гиҗ</a:t>
            </a:r>
            <a:r>
              <a:rPr lang="ru-RU" sz="1800" dirty="0"/>
              <a:t> 33 </a:t>
            </a:r>
            <a:r>
              <a:rPr lang="ru-RU" sz="1800" dirty="0" err="1"/>
              <a:t>җилд</a:t>
            </a:r>
            <a:r>
              <a:rPr lang="ru-RU" sz="1800" dirty="0"/>
              <a:t> </a:t>
            </a:r>
            <a:r>
              <a:rPr lang="ru-RU" sz="1800" dirty="0" err="1"/>
              <a:t>бəəнəв</a:t>
            </a:r>
            <a:r>
              <a:rPr lang="ru-RU" sz="1800" dirty="0"/>
              <a:t>?</a:t>
            </a:r>
          </a:p>
          <a:p>
            <a:pPr marL="0" indent="0">
              <a:buNone/>
            </a:pPr>
            <a:r>
              <a:rPr lang="ru-RU" sz="1800" dirty="0"/>
              <a:t>- Тер </a:t>
            </a:r>
            <a:r>
              <a:rPr lang="ru-RU" sz="1800" dirty="0" err="1"/>
              <a:t>тɵлəдəн</a:t>
            </a:r>
            <a:r>
              <a:rPr lang="ru-RU" sz="1800" dirty="0"/>
              <a:t>, </a:t>
            </a:r>
            <a:r>
              <a:rPr lang="ru-RU" sz="1800" dirty="0" err="1"/>
              <a:t>хəəмнь</a:t>
            </a:r>
            <a:r>
              <a:rPr lang="ru-RU" sz="1800" dirty="0"/>
              <a:t>,- </a:t>
            </a:r>
            <a:r>
              <a:rPr lang="ru-RU" sz="1800" dirty="0" err="1"/>
              <a:t>гиҗ</a:t>
            </a:r>
            <a:r>
              <a:rPr lang="ru-RU" sz="1800" dirty="0"/>
              <a:t> </a:t>
            </a:r>
            <a:r>
              <a:rPr lang="ru-RU" sz="1800" dirty="0" err="1"/>
              <a:t>терүнд</a:t>
            </a:r>
            <a:r>
              <a:rPr lang="ru-RU" sz="1800" dirty="0"/>
              <a:t> </a:t>
            </a:r>
            <a:r>
              <a:rPr lang="ru-RU" sz="1800" dirty="0" err="1"/>
              <a:t>Керə</a:t>
            </a:r>
            <a:r>
              <a:rPr lang="ru-RU" sz="1800" dirty="0"/>
              <a:t> </a:t>
            </a:r>
            <a:r>
              <a:rPr lang="ru-RU" sz="1800" dirty="0" err="1"/>
              <a:t>хəрү</a:t>
            </a:r>
            <a:r>
              <a:rPr lang="ru-RU" sz="1800" dirty="0"/>
              <a:t> </a:t>
            </a:r>
            <a:r>
              <a:rPr lang="ru-RU" sz="1800" dirty="0" err="1"/>
              <a:t>ɵгнə</a:t>
            </a:r>
            <a:r>
              <a:rPr lang="ru-RU" sz="1800" dirty="0"/>
              <a:t>,- </a:t>
            </a:r>
            <a:r>
              <a:rPr lang="ru-RU" sz="1800" dirty="0" err="1"/>
              <a:t>чи</a:t>
            </a:r>
            <a:r>
              <a:rPr lang="ru-RU" sz="1800" dirty="0"/>
              <a:t> </a:t>
            </a:r>
            <a:r>
              <a:rPr lang="ru-RU" sz="1800" dirty="0" err="1"/>
              <a:t>əмд</a:t>
            </a:r>
            <a:r>
              <a:rPr lang="ru-RU" sz="1800" dirty="0"/>
              <a:t> </a:t>
            </a:r>
            <a:r>
              <a:rPr lang="ru-RU" sz="1800" dirty="0" err="1"/>
              <a:t>цус</a:t>
            </a:r>
            <a:r>
              <a:rPr lang="ru-RU" sz="1800" dirty="0"/>
              <a:t> </a:t>
            </a:r>
            <a:r>
              <a:rPr lang="ru-RU" sz="1800" dirty="0" err="1"/>
              <a:t>уунач</a:t>
            </a:r>
            <a:r>
              <a:rPr lang="ru-RU" sz="1800" dirty="0"/>
              <a:t>, </a:t>
            </a:r>
            <a:r>
              <a:rPr lang="ru-RU" sz="1800" dirty="0" err="1"/>
              <a:t>би</a:t>
            </a:r>
            <a:r>
              <a:rPr lang="ru-RU" sz="1800" dirty="0"/>
              <a:t> </a:t>
            </a:r>
            <a:r>
              <a:rPr lang="ru-RU" sz="1800" dirty="0" err="1"/>
              <a:t>болхла,үксн</a:t>
            </a:r>
            <a:r>
              <a:rPr lang="ru-RU" sz="1800" dirty="0"/>
              <a:t> </a:t>
            </a:r>
            <a:r>
              <a:rPr lang="ru-RU" sz="1800" dirty="0" err="1"/>
              <a:t>зовлһар</a:t>
            </a:r>
            <a:r>
              <a:rPr lang="ru-RU" sz="1800" dirty="0"/>
              <a:t> </a:t>
            </a:r>
            <a:r>
              <a:rPr lang="ru-RU" sz="1800" dirty="0" err="1" smtClean="0"/>
              <a:t>теҗ</a:t>
            </a:r>
            <a:r>
              <a:rPr lang="en-US" sz="1800" dirty="0" smtClean="0"/>
              <a:t>ə</a:t>
            </a:r>
            <a:r>
              <a:rPr lang="ru-RU" sz="1800" dirty="0" smtClean="0"/>
              <a:t>л </a:t>
            </a:r>
            <a:r>
              <a:rPr lang="ru-RU" sz="1800" dirty="0" err="1" smtClean="0"/>
              <a:t>ке</a:t>
            </a:r>
            <a:r>
              <a:rPr lang="ru-RU" sz="1800" dirty="0" err="1"/>
              <a:t>н</a:t>
            </a:r>
            <a:r>
              <a:rPr lang="ru-RU" sz="1800" dirty="0" err="1" smtClean="0"/>
              <a:t>əв</a:t>
            </a:r>
            <a:r>
              <a:rPr lang="ru-RU" sz="1800" dirty="0"/>
              <a:t>».</a:t>
            </a:r>
          </a:p>
          <a:p>
            <a:pPr marL="0" indent="0">
              <a:buNone/>
            </a:pPr>
            <a:r>
              <a:rPr lang="ru-RU" sz="1800" dirty="0" err="1"/>
              <a:t>Һəрд</a:t>
            </a:r>
            <a:r>
              <a:rPr lang="ru-RU" sz="1800" dirty="0"/>
              <a:t> –</a:t>
            </a:r>
            <a:r>
              <a:rPr lang="ru-RU" sz="1800" dirty="0" err="1"/>
              <a:t>шовун</a:t>
            </a:r>
            <a:r>
              <a:rPr lang="ru-RU" sz="1800" dirty="0"/>
              <a:t> – </a:t>
            </a:r>
            <a:r>
              <a:rPr lang="ru-RU" sz="1800" dirty="0" err="1"/>
              <a:t>санна</a:t>
            </a:r>
            <a:r>
              <a:rPr lang="ru-RU" sz="1800" dirty="0"/>
              <a:t>: -«Альков, </a:t>
            </a:r>
            <a:r>
              <a:rPr lang="ru-RU" sz="1800" dirty="0" err="1"/>
              <a:t>бидн</a:t>
            </a:r>
            <a:r>
              <a:rPr lang="ru-RU" sz="1800" dirty="0"/>
              <a:t> бас </a:t>
            </a:r>
            <a:r>
              <a:rPr lang="ru-RU" sz="1800" dirty="0" err="1"/>
              <a:t>түнүгəр</a:t>
            </a:r>
            <a:r>
              <a:rPr lang="ru-RU" sz="1800" dirty="0"/>
              <a:t> </a:t>
            </a:r>
            <a:r>
              <a:rPr lang="ru-RU" sz="1800" dirty="0" err="1"/>
              <a:t>теҗəл</a:t>
            </a:r>
            <a:r>
              <a:rPr lang="ru-RU" sz="1800" dirty="0"/>
              <a:t> </a:t>
            </a:r>
            <a:r>
              <a:rPr lang="ru-RU" sz="1800" dirty="0" err="1"/>
              <a:t>кеһəд</a:t>
            </a:r>
            <a:r>
              <a:rPr lang="ru-RU" sz="1800" dirty="0"/>
              <a:t>  </a:t>
            </a:r>
            <a:r>
              <a:rPr lang="ru-RU" sz="1800" dirty="0" err="1"/>
              <a:t>сɵрҗ</a:t>
            </a:r>
            <a:r>
              <a:rPr lang="ru-RU" sz="1800" dirty="0"/>
              <a:t> </a:t>
            </a:r>
            <a:r>
              <a:rPr lang="ru-RU" sz="1800" dirty="0" err="1"/>
              <a:t>үзий.Сə</a:t>
            </a:r>
            <a:r>
              <a:rPr lang="ru-RU" sz="1800" dirty="0"/>
              <a:t>ӊ. </a:t>
            </a:r>
            <a:r>
              <a:rPr lang="ru-RU" sz="1800" dirty="0" err="1"/>
              <a:t>һəрд</a:t>
            </a:r>
            <a:r>
              <a:rPr lang="ru-RU" sz="1800" dirty="0"/>
              <a:t> </a:t>
            </a:r>
            <a:r>
              <a:rPr lang="ru-RU" sz="1800" dirty="0" err="1"/>
              <a:t>Керə</a:t>
            </a:r>
            <a:r>
              <a:rPr lang="ru-RU" sz="1800" dirty="0"/>
              <a:t> </a:t>
            </a:r>
            <a:r>
              <a:rPr lang="ru-RU" sz="1800" dirty="0" err="1"/>
              <a:t>хойр</a:t>
            </a:r>
            <a:r>
              <a:rPr lang="ru-RU" sz="1800" dirty="0"/>
              <a:t>  </a:t>
            </a:r>
            <a:r>
              <a:rPr lang="ru-RU" sz="1800" dirty="0" err="1"/>
              <a:t>ме</a:t>
            </a:r>
            <a:r>
              <a:rPr lang="ru-RU" sz="1800" dirty="0"/>
              <a:t>ӊ </a:t>
            </a:r>
            <a:r>
              <a:rPr lang="ru-RU" sz="1800" dirty="0" err="1"/>
              <a:t>меӊнəд</a:t>
            </a:r>
            <a:r>
              <a:rPr lang="ru-RU" sz="1800" dirty="0"/>
              <a:t> </a:t>
            </a:r>
            <a:r>
              <a:rPr lang="ru-RU" sz="1800" dirty="0" err="1"/>
              <a:t>ниснə</a:t>
            </a:r>
            <a:r>
              <a:rPr lang="ru-RU" sz="1800" dirty="0"/>
              <a:t>. </a:t>
            </a:r>
            <a:r>
              <a:rPr lang="ru-RU" sz="1800" dirty="0" err="1"/>
              <a:t>Генткн</a:t>
            </a:r>
            <a:r>
              <a:rPr lang="ru-RU" sz="1800" dirty="0"/>
              <a:t> </a:t>
            </a:r>
            <a:r>
              <a:rPr lang="ru-RU" sz="1800" dirty="0" err="1"/>
              <a:t>үксн</a:t>
            </a:r>
            <a:r>
              <a:rPr lang="ru-RU" sz="1800" dirty="0"/>
              <a:t> </a:t>
            </a:r>
            <a:r>
              <a:rPr lang="ru-RU" sz="1800" dirty="0" err="1"/>
              <a:t>мɵрн</a:t>
            </a:r>
            <a:r>
              <a:rPr lang="ru-RU" sz="1800" dirty="0"/>
              <a:t> </a:t>
            </a:r>
            <a:r>
              <a:rPr lang="ru-RU" sz="1800" dirty="0" err="1"/>
              <a:t>үзгднə</a:t>
            </a:r>
            <a:r>
              <a:rPr lang="ru-RU" sz="1800" dirty="0"/>
              <a:t>: </a:t>
            </a:r>
            <a:r>
              <a:rPr lang="ru-RU" sz="1800" dirty="0" err="1" smtClean="0"/>
              <a:t>дорагшан</a:t>
            </a:r>
            <a:r>
              <a:rPr lang="ru-RU" sz="1800" dirty="0" smtClean="0"/>
              <a:t> </a:t>
            </a:r>
            <a:r>
              <a:rPr lang="ru-RU" sz="1800" dirty="0" err="1"/>
              <a:t>хоюрн</a:t>
            </a:r>
            <a:r>
              <a:rPr lang="ru-RU" sz="1800" dirty="0"/>
              <a:t> </a:t>
            </a:r>
            <a:r>
              <a:rPr lang="ru-RU" sz="1800" dirty="0" err="1"/>
              <a:t>бууһад</a:t>
            </a:r>
            <a:r>
              <a:rPr lang="ru-RU" sz="1800" dirty="0"/>
              <a:t>, </a:t>
            </a:r>
            <a:r>
              <a:rPr lang="ru-RU" sz="1800" dirty="0" err="1"/>
              <a:t>дəкəд</a:t>
            </a:r>
            <a:r>
              <a:rPr lang="ru-RU" sz="1800" dirty="0"/>
              <a:t> </a:t>
            </a:r>
            <a:r>
              <a:rPr lang="ru-RU" sz="1800" dirty="0" err="1" smtClean="0"/>
              <a:t>чоӊкчкад</a:t>
            </a:r>
            <a:r>
              <a:rPr lang="ru-RU" sz="1800" dirty="0"/>
              <a:t>, </a:t>
            </a:r>
            <a:r>
              <a:rPr lang="ru-RU" sz="1800" dirty="0" err="1"/>
              <a:t>җиврəн</a:t>
            </a:r>
            <a:r>
              <a:rPr lang="ru-RU" sz="1800" dirty="0"/>
              <a:t> </a:t>
            </a:r>
            <a:r>
              <a:rPr lang="ru-RU" sz="1800" dirty="0" err="1"/>
              <a:t>саҗчкад</a:t>
            </a:r>
            <a:r>
              <a:rPr lang="ru-RU" sz="1800" dirty="0"/>
              <a:t>, </a:t>
            </a:r>
            <a:r>
              <a:rPr lang="en-US" sz="1800" dirty="0" err="1" smtClean="0"/>
              <a:t>hə</a:t>
            </a:r>
            <a:r>
              <a:rPr lang="ru-RU" sz="1800" dirty="0" err="1" smtClean="0"/>
              <a:t>рд</a:t>
            </a:r>
            <a:r>
              <a:rPr lang="ru-RU" sz="1800" dirty="0" smtClean="0"/>
              <a:t> </a:t>
            </a:r>
            <a:r>
              <a:rPr lang="ru-RU" sz="1800" dirty="0" err="1"/>
              <a:t>келнə</a:t>
            </a:r>
            <a:r>
              <a:rPr lang="ru-RU" sz="1800" dirty="0"/>
              <a:t>:- «</a:t>
            </a:r>
            <a:r>
              <a:rPr lang="ru-RU" sz="1800" dirty="0" err="1"/>
              <a:t>Уга</a:t>
            </a:r>
            <a:r>
              <a:rPr lang="ru-RU" sz="1800" dirty="0"/>
              <a:t>, </a:t>
            </a:r>
            <a:r>
              <a:rPr lang="ru-RU" sz="1800" dirty="0" err="1"/>
              <a:t>Керə</a:t>
            </a:r>
            <a:r>
              <a:rPr lang="ru-RU" sz="1800" dirty="0"/>
              <a:t> ах, 300 </a:t>
            </a:r>
            <a:r>
              <a:rPr lang="ru-RU" sz="1800" dirty="0" err="1"/>
              <a:t>җилд</a:t>
            </a:r>
            <a:r>
              <a:rPr lang="ru-RU" sz="1800" dirty="0"/>
              <a:t> </a:t>
            </a:r>
            <a:r>
              <a:rPr lang="ru-RU" sz="1800" dirty="0" err="1"/>
              <a:t>бəəгəд</a:t>
            </a:r>
            <a:r>
              <a:rPr lang="ru-RU" sz="1800" dirty="0"/>
              <a:t>, </a:t>
            </a:r>
            <a:r>
              <a:rPr lang="ru-RU" sz="1800" dirty="0" err="1"/>
              <a:t>үкснə</a:t>
            </a:r>
            <a:r>
              <a:rPr lang="ru-RU" sz="1800" dirty="0"/>
              <a:t> </a:t>
            </a:r>
            <a:r>
              <a:rPr lang="ru-RU" sz="1800" dirty="0" err="1"/>
              <a:t>зовлһар</a:t>
            </a:r>
            <a:r>
              <a:rPr lang="ru-RU" sz="1800" dirty="0"/>
              <a:t> </a:t>
            </a:r>
            <a:r>
              <a:rPr lang="ru-RU" sz="1800" dirty="0" err="1"/>
              <a:t>теҗəл</a:t>
            </a:r>
            <a:r>
              <a:rPr lang="ru-RU" sz="1800" dirty="0"/>
              <a:t> </a:t>
            </a:r>
            <a:r>
              <a:rPr lang="ru-RU" sz="1800" dirty="0" err="1"/>
              <a:t>кехəр</a:t>
            </a:r>
            <a:r>
              <a:rPr lang="ru-RU" sz="1800" dirty="0"/>
              <a:t>, нег </a:t>
            </a:r>
            <a:r>
              <a:rPr lang="ru-RU" sz="1800" dirty="0" err="1"/>
              <a:t>дəкҗ</a:t>
            </a:r>
            <a:r>
              <a:rPr lang="ru-RU" sz="1800" dirty="0"/>
              <a:t> </a:t>
            </a:r>
            <a:r>
              <a:rPr lang="ru-RU" sz="1800" dirty="0" err="1"/>
              <a:t>əмд</a:t>
            </a:r>
            <a:r>
              <a:rPr lang="ru-RU" sz="1800" dirty="0"/>
              <a:t> </a:t>
            </a:r>
            <a:r>
              <a:rPr lang="ru-RU" sz="1800" dirty="0" err="1"/>
              <a:t>цус</a:t>
            </a:r>
            <a:r>
              <a:rPr lang="ru-RU" sz="1800" dirty="0"/>
              <a:t> </a:t>
            </a:r>
            <a:r>
              <a:rPr lang="ru-RU" sz="1800" dirty="0" err="1"/>
              <a:t>ууснь</a:t>
            </a:r>
            <a:r>
              <a:rPr lang="ru-RU" sz="1800" dirty="0"/>
              <a:t> </a:t>
            </a:r>
            <a:r>
              <a:rPr lang="ru-RU" sz="1800" dirty="0" err="1" smtClean="0"/>
              <a:t>деер</a:t>
            </a:r>
            <a:r>
              <a:rPr lang="ru-RU" sz="1800" dirty="0"/>
              <a:t>,</a:t>
            </a:r>
            <a:r>
              <a:rPr lang="ru-RU" sz="1800" dirty="0" smtClean="0"/>
              <a:t> </a:t>
            </a:r>
            <a:r>
              <a:rPr lang="ru-RU" sz="1800" dirty="0" err="1"/>
              <a:t>цань</a:t>
            </a:r>
            <a:r>
              <a:rPr lang="ru-RU" sz="1800" dirty="0"/>
              <a:t> </a:t>
            </a:r>
            <a:r>
              <a:rPr lang="ru-RU" sz="1800" dirty="0" err="1"/>
              <a:t>бурхд</a:t>
            </a:r>
            <a:r>
              <a:rPr lang="ru-RU" sz="1800" dirty="0"/>
              <a:t> ю </a:t>
            </a:r>
            <a:r>
              <a:rPr lang="ru-RU" sz="1800" dirty="0" err="1"/>
              <a:t>заяна</a:t>
            </a:r>
            <a:r>
              <a:rPr lang="ru-RU" sz="1800" dirty="0"/>
              <a:t>, </a:t>
            </a:r>
            <a:r>
              <a:rPr lang="ru-RU" sz="1800" dirty="0" err="1"/>
              <a:t>тернь</a:t>
            </a:r>
            <a:r>
              <a:rPr lang="ru-RU" sz="1800" dirty="0"/>
              <a:t> </a:t>
            </a:r>
            <a:r>
              <a:rPr lang="ru-RU" sz="1800" dirty="0" err="1"/>
              <a:t>болх</a:t>
            </a:r>
            <a:r>
              <a:rPr lang="ru-RU" sz="1800" dirty="0"/>
              <a:t>!».</a:t>
            </a:r>
          </a:p>
          <a:p>
            <a:pPr marL="0" indent="0">
              <a:buNone/>
            </a:pPr>
            <a:r>
              <a:rPr lang="ru-RU" sz="1800" dirty="0" smtClean="0"/>
              <a:t>                                    </a:t>
            </a:r>
            <a:r>
              <a:rPr lang="ru-RU" sz="1800" dirty="0" err="1" smtClean="0"/>
              <a:t>Харцхан</a:t>
            </a:r>
            <a:r>
              <a:rPr lang="ru-RU" sz="1800" dirty="0" smtClean="0"/>
              <a:t> </a:t>
            </a:r>
            <a:r>
              <a:rPr lang="ru-RU" sz="1800" dirty="0" err="1" smtClean="0"/>
              <a:t>Моң</a:t>
            </a:r>
            <a:r>
              <a:rPr lang="en-US" sz="1800" dirty="0" smtClean="0"/>
              <a:t>h</a:t>
            </a:r>
            <a:r>
              <a:rPr lang="ru-RU" sz="1800" dirty="0" smtClean="0"/>
              <a:t>л</a:t>
            </a:r>
            <a:endParaRPr lang="ru-RU" sz="1800" dirty="0"/>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9288" y="980728"/>
            <a:ext cx="2285207" cy="1436799"/>
          </a:xfrm>
          <a:prstGeom prst="rect">
            <a:avLst/>
          </a:prstGeom>
          <a:noFill/>
          <a:ln w="9525" algn="in">
            <a:solidFill>
              <a:srgbClr val="831B1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213352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16632"/>
            <a:ext cx="7859216" cy="652934"/>
          </a:xfrm>
        </p:spPr>
        <p:txBody>
          <a:bodyPr>
            <a:noAutofit/>
          </a:bodyPr>
          <a:lstStyle/>
          <a:p>
            <a:r>
              <a:rPr lang="ru-RU" sz="3200" dirty="0"/>
              <a:t>  </a:t>
            </a:r>
            <a:br>
              <a:rPr lang="ru-RU" sz="3200" dirty="0"/>
            </a:br>
            <a:r>
              <a:rPr lang="ru-RU" sz="2400" dirty="0"/>
              <a:t>«Би </a:t>
            </a:r>
            <a:r>
              <a:rPr lang="en-US" sz="2400" dirty="0"/>
              <a:t>h</a:t>
            </a:r>
            <a:r>
              <a:rPr lang="ru-RU" sz="2400" dirty="0" err="1"/>
              <a:t>арар</a:t>
            </a:r>
            <a:r>
              <a:rPr lang="ru-RU" sz="2400" dirty="0"/>
              <a:t> эс </a:t>
            </a:r>
            <a:r>
              <a:rPr lang="ru-RU" sz="2400" dirty="0" err="1"/>
              <a:t>делдсн</a:t>
            </a:r>
            <a:r>
              <a:rPr lang="ru-RU" sz="2400" dirty="0"/>
              <a:t> </a:t>
            </a:r>
            <a:r>
              <a:rPr lang="ru-RU" sz="2400" dirty="0" err="1"/>
              <a:t>бумб</a:t>
            </a:r>
            <a:r>
              <a:rPr lang="ru-RU" sz="2400" dirty="0"/>
              <a:t> </a:t>
            </a:r>
            <a:r>
              <a:rPr lang="ru-RU" sz="2400" dirty="0" err="1"/>
              <a:t>бийд</a:t>
            </a:r>
            <a:r>
              <a:rPr lang="en-US" sz="2400" dirty="0"/>
              <a:t>ə</a:t>
            </a:r>
            <a:r>
              <a:rPr lang="ru-RU" sz="2400" dirty="0"/>
              <a:t>н </a:t>
            </a:r>
            <a:r>
              <a:rPr lang="ru-RU" sz="2400" dirty="0" err="1"/>
              <a:t>босхув</a:t>
            </a:r>
            <a:r>
              <a:rPr lang="ru-RU" sz="2400" dirty="0"/>
              <a:t>»- </a:t>
            </a:r>
            <a:r>
              <a:rPr lang="ru-RU" sz="2400" dirty="0" err="1" smtClean="0"/>
              <a:t>шүлг</a:t>
            </a:r>
            <a:r>
              <a:rPr lang="ru-RU" sz="2400" dirty="0" smtClean="0"/>
              <a:t/>
            </a:r>
            <a:br>
              <a:rPr lang="ru-RU" sz="2400" dirty="0" smtClean="0"/>
            </a:br>
            <a:r>
              <a:rPr lang="ru-RU" sz="2400" b="1" dirty="0" smtClean="0"/>
              <a:t>«</a:t>
            </a:r>
            <a:r>
              <a:rPr lang="ru-RU" sz="2400" b="1" dirty="0"/>
              <a:t>Я памятник воздвиг себе нерукотворный»</a:t>
            </a:r>
            <a:endParaRPr lang="ru-RU" sz="2400" dirty="0"/>
          </a:p>
        </p:txBody>
      </p:sp>
      <p:sp>
        <p:nvSpPr>
          <p:cNvPr id="3" name="Объект 2"/>
          <p:cNvSpPr>
            <a:spLocks noGrp="1"/>
          </p:cNvSpPr>
          <p:nvPr>
            <p:ph sz="half" idx="1"/>
          </p:nvPr>
        </p:nvSpPr>
        <p:spPr>
          <a:xfrm>
            <a:off x="4645955" y="1340768"/>
            <a:ext cx="3898776" cy="4680520"/>
          </a:xfrm>
        </p:spPr>
        <p:txBody>
          <a:bodyPr>
            <a:normAutofit fontScale="55000" lnSpcReduction="20000"/>
          </a:bodyPr>
          <a:lstStyle/>
          <a:p>
            <a:pPr marL="0" indent="0">
              <a:buNone/>
              <a:defRPr/>
            </a:pPr>
            <a:r>
              <a:rPr lang="ru-RU" sz="5100" dirty="0"/>
              <a:t>Слух обо мне пройдет по всей Руси великой,</a:t>
            </a:r>
          </a:p>
          <a:p>
            <a:pPr marL="0" indent="0">
              <a:buNone/>
              <a:defRPr/>
            </a:pPr>
            <a:r>
              <a:rPr lang="ru-RU" sz="5100" dirty="0"/>
              <a:t>И назовет меня всяк сущий в ней язык,</a:t>
            </a:r>
          </a:p>
          <a:p>
            <a:pPr marL="0" indent="0">
              <a:buNone/>
              <a:defRPr/>
            </a:pPr>
            <a:r>
              <a:rPr lang="ru-RU" sz="5100" dirty="0"/>
              <a:t>И гордый внук славян, и финн, и ныне дикой,</a:t>
            </a:r>
          </a:p>
          <a:p>
            <a:pPr marL="0" indent="0">
              <a:buNone/>
              <a:defRPr/>
            </a:pPr>
            <a:r>
              <a:rPr lang="ru-RU" sz="5100" dirty="0"/>
              <a:t>Тунгус, и друг степей калмык.</a:t>
            </a:r>
          </a:p>
          <a:p>
            <a:endParaRPr lang="ru-RU" dirty="0"/>
          </a:p>
        </p:txBody>
      </p:sp>
      <p:sp>
        <p:nvSpPr>
          <p:cNvPr id="4" name="Объект 3"/>
          <p:cNvSpPr>
            <a:spLocks noGrp="1"/>
          </p:cNvSpPr>
          <p:nvPr>
            <p:ph sz="half" idx="2"/>
          </p:nvPr>
        </p:nvSpPr>
        <p:spPr>
          <a:xfrm>
            <a:off x="663168" y="1340768"/>
            <a:ext cx="4124856" cy="4752528"/>
          </a:xfrm>
        </p:spPr>
        <p:txBody>
          <a:bodyPr>
            <a:normAutofit fontScale="55000" lnSpcReduction="20000"/>
          </a:bodyPr>
          <a:lstStyle/>
          <a:p>
            <a:pPr marL="0" indent="0">
              <a:buNone/>
            </a:pPr>
            <a:r>
              <a:rPr lang="mn-MN" sz="5100" dirty="0"/>
              <a:t>Алдр цуг Әрәсәһәр</a:t>
            </a:r>
            <a:endParaRPr lang="ru-RU" sz="5100" dirty="0"/>
          </a:p>
          <a:p>
            <a:pPr marL="0" indent="0">
              <a:buNone/>
            </a:pPr>
            <a:r>
              <a:rPr lang="mn-MN" sz="5100" dirty="0"/>
              <a:t>Мини тускар келх,</a:t>
            </a:r>
            <a:endParaRPr lang="ru-RU" sz="5100" dirty="0"/>
          </a:p>
          <a:p>
            <a:pPr marL="0" indent="0">
              <a:buNone/>
            </a:pPr>
            <a:r>
              <a:rPr lang="mn-MN" sz="5100" dirty="0"/>
              <a:t>Аль-бис келнь</a:t>
            </a:r>
            <a:endParaRPr lang="ru-RU" sz="5100" dirty="0"/>
          </a:p>
          <a:p>
            <a:pPr marL="0" indent="0">
              <a:buNone/>
            </a:pPr>
            <a:r>
              <a:rPr lang="mn-MN" sz="5100" dirty="0"/>
              <a:t>Нерим дуудҗ амлх,</a:t>
            </a:r>
            <a:endParaRPr lang="ru-RU" sz="5100" dirty="0"/>
          </a:p>
          <a:p>
            <a:pPr marL="0" indent="0">
              <a:buNone/>
            </a:pPr>
            <a:r>
              <a:rPr lang="mn-MN" sz="5100" dirty="0"/>
              <a:t>Бахта славяна ач,</a:t>
            </a:r>
            <a:endParaRPr lang="ru-RU" sz="5100" dirty="0"/>
          </a:p>
          <a:p>
            <a:pPr marL="0" indent="0">
              <a:buNone/>
            </a:pPr>
            <a:r>
              <a:rPr lang="ru-RU" sz="5100" dirty="0"/>
              <a:t>Ф</a:t>
            </a:r>
            <a:r>
              <a:rPr lang="mn-MN" sz="5100" dirty="0"/>
              <a:t>инн, эндр зерлг</a:t>
            </a:r>
            <a:endParaRPr lang="ru-RU" sz="5100" dirty="0"/>
          </a:p>
          <a:p>
            <a:pPr marL="0" indent="0">
              <a:buNone/>
            </a:pPr>
            <a:r>
              <a:rPr lang="mn-MN" sz="5100" dirty="0"/>
              <a:t>Бәәх тунгус бон</a:t>
            </a:r>
            <a:endParaRPr lang="ru-RU" sz="5100" dirty="0"/>
          </a:p>
          <a:p>
            <a:pPr marL="0" indent="0">
              <a:buNone/>
            </a:pPr>
            <a:r>
              <a:rPr lang="mn-MN" sz="5100" dirty="0"/>
              <a:t>Теегин иньг –хальмг</a:t>
            </a:r>
            <a:r>
              <a:rPr lang="mn-MN" sz="5100" dirty="0" smtClean="0"/>
              <a:t>.</a:t>
            </a:r>
            <a:endParaRPr lang="ru-RU" sz="5100" dirty="0" smtClean="0"/>
          </a:p>
          <a:p>
            <a:pPr marL="0" indent="0">
              <a:buNone/>
            </a:pPr>
            <a:r>
              <a:rPr lang="ru-RU" sz="5100" dirty="0" smtClean="0"/>
              <a:t>               </a:t>
            </a:r>
            <a:r>
              <a:rPr lang="ru-RU" sz="5100" dirty="0" err="1" smtClean="0"/>
              <a:t>Хоньна</a:t>
            </a:r>
            <a:r>
              <a:rPr lang="ru-RU" sz="5100" dirty="0" smtClean="0"/>
              <a:t> Михаил</a:t>
            </a:r>
            <a:endParaRPr lang="ru-RU" sz="5100" dirty="0"/>
          </a:p>
          <a:p>
            <a:endParaRPr lang="ru-RU" dirty="0"/>
          </a:p>
        </p:txBody>
      </p:sp>
    </p:spTree>
    <p:extLst>
      <p:ext uri="{BB962C8B-B14F-4D97-AF65-F5344CB8AC3E}">
        <p14:creationId xmlns:p14="http://schemas.microsoft.com/office/powerpoint/2010/main" val="4068327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700808"/>
            <a:ext cx="8229600" cy="1143000"/>
          </a:xfrm>
        </p:spPr>
        <p:txBody>
          <a:bodyPr>
            <a:normAutofit fontScale="90000"/>
          </a:bodyPr>
          <a:lstStyle/>
          <a:p>
            <a:pPr>
              <a:lnSpc>
                <a:spcPct val="150000"/>
              </a:lnSpc>
              <a:spcAft>
                <a:spcPts val="1000"/>
              </a:spcAft>
            </a:pPr>
            <a:r>
              <a:rPr lang="mn-MN" sz="3600" b="1" dirty="0" smtClean="0"/>
              <a:t>Кел </a:t>
            </a:r>
            <a:r>
              <a:rPr lang="mn-MN" sz="3600" b="1" dirty="0"/>
              <a:t>өргҗүллһнә кичәл</a:t>
            </a:r>
            <a:r>
              <a:rPr lang="ru-RU" sz="3600" dirty="0"/>
              <a:t/>
            </a:r>
            <a:br>
              <a:rPr lang="ru-RU" sz="3600" dirty="0"/>
            </a:br>
            <a:r>
              <a:rPr lang="ru-RU" sz="3600" dirty="0" smtClean="0"/>
              <a:t>«</a:t>
            </a:r>
            <a:r>
              <a:rPr lang="ru-RU" sz="3600" b="1" dirty="0" smtClean="0"/>
              <a:t>А.С.</a:t>
            </a:r>
            <a:r>
              <a:rPr lang="mn-MN" sz="3600" b="1" dirty="0"/>
              <a:t>Пушкин хальмгин </a:t>
            </a:r>
            <a:r>
              <a:rPr lang="mn-MN" sz="3600" b="1" dirty="0" smtClean="0"/>
              <a:t>зүркнд</a:t>
            </a:r>
            <a:r>
              <a:rPr lang="ru-RU" sz="3600" b="1" dirty="0" smtClean="0"/>
              <a:t>»</a:t>
            </a:r>
            <a:r>
              <a:rPr lang="ru-RU" altLang="ru-RU" sz="3600" i="1" dirty="0">
                <a:solidFill>
                  <a:srgbClr val="0000CC"/>
                </a:solidFill>
                <a:latin typeface="Monotype Corsiva" panose="03010101010201010101" pitchFamily="66" charset="0"/>
              </a:rPr>
              <a:t/>
            </a:r>
            <a:br>
              <a:rPr lang="ru-RU" altLang="ru-RU" sz="3600" i="1" dirty="0">
                <a:solidFill>
                  <a:srgbClr val="0000CC"/>
                </a:solidFill>
                <a:latin typeface="Monotype Corsiva" panose="03010101010201010101" pitchFamily="66" charset="0"/>
              </a:rPr>
            </a:br>
            <a:endParaRPr lang="ru-RU" sz="3600" dirty="0">
              <a:effectLst/>
              <a:latin typeface="Calibri"/>
              <a:ea typeface="Calibri"/>
              <a:cs typeface="Times New Roman"/>
            </a:endParaRPr>
          </a:p>
        </p:txBody>
      </p:sp>
    </p:spTree>
    <p:extLst>
      <p:ext uri="{BB962C8B-B14F-4D97-AF65-F5344CB8AC3E}">
        <p14:creationId xmlns:p14="http://schemas.microsoft.com/office/powerpoint/2010/main" val="2336602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tx2"/>
                </a:solidFill>
                <a:latin typeface="+mn-lt"/>
              </a:rPr>
              <a:t>Пушкин Александр Сергеевич</a:t>
            </a:r>
            <a:endParaRPr lang="ru-RU" b="1" i="1" dirty="0">
              <a:solidFill>
                <a:schemeClr val="tx2"/>
              </a:solidFill>
              <a:latin typeface="+mn-lt"/>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5265" y="1858564"/>
            <a:ext cx="4019447" cy="4306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07027">
            <a:off x="738003" y="1541532"/>
            <a:ext cx="1364357"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9307" y="3943574"/>
            <a:ext cx="1428750"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889726">
            <a:off x="6498307" y="1659653"/>
            <a:ext cx="2190750" cy="1749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2789431" y="1124744"/>
            <a:ext cx="4572000" cy="923330"/>
          </a:xfrm>
          <a:prstGeom prst="rect">
            <a:avLst/>
          </a:prstGeom>
        </p:spPr>
        <p:txBody>
          <a:bodyPr>
            <a:spAutoFit/>
          </a:bodyPr>
          <a:lstStyle/>
          <a:p>
            <a:r>
              <a:rPr lang="ru-RU" b="1" dirty="0">
                <a:solidFill>
                  <a:srgbClr val="000000"/>
                </a:solidFill>
                <a:latin typeface="Arial" panose="020B0604020202020204" pitchFamily="34" charset="0"/>
              </a:rPr>
              <a:t>(06.06.1799 - 10.02.1837)</a:t>
            </a:r>
            <a:br>
              <a:rPr lang="ru-RU" b="1" dirty="0">
                <a:solidFill>
                  <a:srgbClr val="000000"/>
                </a:solidFill>
                <a:latin typeface="Arial" panose="020B0604020202020204" pitchFamily="34" charset="0"/>
              </a:rPr>
            </a:br>
            <a:r>
              <a:rPr lang="ru-RU" b="1" dirty="0">
                <a:solidFill>
                  <a:srgbClr val="000000"/>
                </a:solidFill>
                <a:latin typeface="Arial" panose="020B0604020202020204" pitchFamily="34" charset="0"/>
              </a:rPr>
              <a:t/>
            </a:r>
            <a:br>
              <a:rPr lang="ru-RU" b="1" dirty="0">
                <a:solidFill>
                  <a:srgbClr val="000000"/>
                </a:solidFill>
                <a:latin typeface="Arial" panose="020B0604020202020204" pitchFamily="34" charset="0"/>
              </a:rPr>
            </a:br>
            <a:endParaRPr lang="ru-RU" dirty="0"/>
          </a:p>
        </p:txBody>
      </p:sp>
    </p:spTree>
    <p:extLst>
      <p:ext uri="{BB962C8B-B14F-4D97-AF65-F5344CB8AC3E}">
        <p14:creationId xmlns:p14="http://schemas.microsoft.com/office/powerpoint/2010/main" val="1135749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763688" y="2420888"/>
            <a:ext cx="6120680" cy="1800200"/>
          </a:xfrm>
          <a:prstGeom prst="rect">
            <a:avLst/>
          </a:prstGeom>
        </p:spPr>
        <p:txBody>
          <a:bodyPr vert="horz" lIns="91440" tIns="45720" rIns="91440" bIns="45720" rtlCol="0" anchor="ctr">
            <a:noAutofit/>
          </a:bodyPr>
          <a:lstStyle/>
          <a:p>
            <a:pPr>
              <a:defRPr/>
            </a:pPr>
            <a:r>
              <a:rPr lang="mn-MN" sz="3600" dirty="0"/>
              <a:t>«Халун , цегəн  дууһарн </a:t>
            </a:r>
            <a:endParaRPr lang="ru-RU" sz="3600" dirty="0"/>
          </a:p>
          <a:p>
            <a:pPr>
              <a:defRPr/>
            </a:pPr>
            <a:r>
              <a:rPr lang="mn-MN" sz="3600" dirty="0"/>
              <a:t>Хальмг улсиг ɵргҗ дуулла.</a:t>
            </a:r>
            <a:endParaRPr lang="ru-RU" sz="3600" dirty="0"/>
          </a:p>
          <a:p>
            <a:pPr>
              <a:defRPr/>
            </a:pPr>
            <a:r>
              <a:rPr lang="mn-MN" sz="3600" dirty="0"/>
              <a:t>«Теегин иньг хальмг»,- гиҗ</a:t>
            </a:r>
            <a:endParaRPr lang="ru-RU" sz="3600" dirty="0"/>
          </a:p>
          <a:p>
            <a:pPr>
              <a:defRPr/>
            </a:pPr>
            <a:r>
              <a:rPr lang="mn-MN" sz="3600" dirty="0"/>
              <a:t>Тер цагтан келл</a:t>
            </a:r>
            <a:r>
              <a:rPr lang="ru-RU" sz="3600" dirty="0"/>
              <a:t>ə.»</a:t>
            </a:r>
          </a:p>
          <a:p>
            <a:pPr>
              <a:defRPr/>
            </a:pPr>
            <a:r>
              <a:rPr lang="ru-RU" sz="3600" dirty="0"/>
              <a:t>                    </a:t>
            </a:r>
            <a:r>
              <a:rPr lang="ru-RU" sz="3600" dirty="0" smtClean="0"/>
              <a:t>   </a:t>
            </a:r>
            <a:r>
              <a:rPr lang="ru-RU" sz="3600" dirty="0" err="1"/>
              <a:t>Нармин</a:t>
            </a:r>
            <a:r>
              <a:rPr lang="ru-RU" sz="3600" dirty="0"/>
              <a:t> </a:t>
            </a:r>
            <a:r>
              <a:rPr lang="ru-RU" sz="3600" dirty="0" err="1"/>
              <a:t>Морхаҗ</a:t>
            </a:r>
            <a:endParaRPr lang="ru-RU" sz="3600" dirty="0"/>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400" i="0" u="none" strike="noStrike" kern="1200" cap="none" spc="0" normalizeH="0" baseline="0" noProof="0" dirty="0">
              <a:ln>
                <a:noFill/>
              </a:ln>
              <a:solidFill>
                <a:schemeClr val="accent2">
                  <a:lumMod val="75000"/>
                </a:schemeClr>
              </a:solidFill>
              <a:effectLst/>
              <a:uLnTx/>
              <a:uFillTx/>
              <a:latin typeface="+mn-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p:cNvSpPr/>
          <p:nvPr/>
        </p:nvSpPr>
        <p:spPr>
          <a:xfrm>
            <a:off x="3324201" y="2542934"/>
            <a:ext cx="2187575" cy="1462087"/>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ru-RU" dirty="0" err="1" smtClean="0">
                <a:solidFill>
                  <a:srgbClr val="FF0000"/>
                </a:solidFill>
              </a:rPr>
              <a:t>Хальмгуд</a:t>
            </a:r>
            <a:r>
              <a:rPr lang="ru-RU" dirty="0" smtClean="0">
                <a:solidFill>
                  <a:srgbClr val="FF0000"/>
                </a:solidFill>
              </a:rPr>
              <a:t> -</a:t>
            </a:r>
            <a:r>
              <a:rPr lang="ru-RU" dirty="0" err="1" smtClean="0">
                <a:solidFill>
                  <a:srgbClr val="FF0000"/>
                </a:solidFill>
              </a:rPr>
              <a:t>А.С.Пушкина</a:t>
            </a:r>
            <a:r>
              <a:rPr lang="ru-RU" dirty="0" smtClean="0">
                <a:solidFill>
                  <a:srgbClr val="FF0000"/>
                </a:solidFill>
              </a:rPr>
              <a:t> </a:t>
            </a:r>
            <a:r>
              <a:rPr lang="mn-MN" dirty="0" smtClean="0">
                <a:solidFill>
                  <a:srgbClr val="FF0000"/>
                </a:solidFill>
                <a:latin typeface="Times New Roman" panose="02020603050405020304" pitchFamily="18" charset="0"/>
                <a:ea typeface="Times New Roman" panose="02020603050405020304" pitchFamily="18" charset="0"/>
              </a:rPr>
              <a:t>үүдəврмүд</a:t>
            </a:r>
            <a:r>
              <a:rPr lang="ru-RU" dirty="0" smtClean="0">
                <a:solidFill>
                  <a:srgbClr val="FF0000"/>
                </a:solidFill>
                <a:latin typeface="Times New Roman" panose="02020603050405020304" pitchFamily="18" charset="0"/>
                <a:ea typeface="Times New Roman" panose="02020603050405020304" pitchFamily="18" charset="0"/>
              </a:rPr>
              <a:t>т</a:t>
            </a:r>
            <a:r>
              <a:rPr lang="ru-RU" dirty="0" smtClean="0">
                <a:solidFill>
                  <a:srgbClr val="FF0000"/>
                </a:solidFill>
              </a:rPr>
              <a:t> </a:t>
            </a:r>
            <a:endParaRPr lang="ru-RU" dirty="0">
              <a:solidFill>
                <a:srgbClr val="FF0000"/>
              </a:solidFill>
            </a:endParaRPr>
          </a:p>
        </p:txBody>
      </p:sp>
      <p:cxnSp>
        <p:nvCxnSpPr>
          <p:cNvPr id="6" name="Прямая со стрелкой 5"/>
          <p:cNvCxnSpPr/>
          <p:nvPr/>
        </p:nvCxnSpPr>
        <p:spPr>
          <a:xfrm flipH="1" flipV="1">
            <a:off x="3064489" y="1507436"/>
            <a:ext cx="960437" cy="919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72" name="Прямоугольник 6"/>
          <p:cNvSpPr>
            <a:spLocks noChangeArrowheads="1"/>
          </p:cNvSpPr>
          <p:nvPr/>
        </p:nvSpPr>
        <p:spPr bwMode="auto">
          <a:xfrm>
            <a:off x="713160" y="829141"/>
            <a:ext cx="35885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ru-RU" sz="1800" dirty="0">
                <a:latin typeface="Times New Roman" panose="02020603050405020304" pitchFamily="18" charset="0"/>
                <a:cs typeface="Times New Roman" panose="02020603050405020304" pitchFamily="18" charset="0"/>
              </a:rPr>
              <a:t>«</a:t>
            </a:r>
            <a:r>
              <a:rPr lang="mn-MN" sz="1800" dirty="0">
                <a:latin typeface="Times New Roman" panose="02020603050405020304" pitchFamily="18" charset="0"/>
                <a:cs typeface="Times New Roman" panose="02020603050405020304" pitchFamily="18" charset="0"/>
              </a:rPr>
              <a:t>Мендим дурд,хальмг!» </a:t>
            </a:r>
            <a:r>
              <a:rPr lang="ru-RU" sz="1800" dirty="0">
                <a:latin typeface="Arial" panose="020B0604020202020204" pitchFamily="34" charset="0"/>
              </a:rPr>
              <a:t>-</a:t>
            </a:r>
            <a:r>
              <a:rPr lang="ru-RU" sz="1800" dirty="0" err="1" smtClean="0">
                <a:latin typeface="Arial" panose="020B0604020202020204" pitchFamily="34" charset="0"/>
              </a:rPr>
              <a:t>ш</a:t>
            </a:r>
            <a:r>
              <a:rPr lang="ru-RU" sz="1800" dirty="0" err="1" smtClean="0"/>
              <a:t>үлг</a:t>
            </a:r>
            <a:endParaRPr lang="ru-RU" sz="1800" dirty="0">
              <a:latin typeface="Times New Roman" panose="02020603050405020304" pitchFamily="18" charset="0"/>
              <a:cs typeface="Times New Roman" panose="02020603050405020304" pitchFamily="18" charset="0"/>
            </a:endParaRPr>
          </a:p>
          <a:p>
            <a:pPr>
              <a:spcBef>
                <a:spcPct val="0"/>
              </a:spcBef>
              <a:buFontTx/>
              <a:buNone/>
            </a:pPr>
            <a:r>
              <a:rPr lang="mn-MN" sz="1800" dirty="0">
                <a:latin typeface="Arial" panose="020B0604020202020204" pitchFamily="34" charset="0"/>
              </a:rPr>
              <a:t>(«Желай мне здравия ,калмык</a:t>
            </a:r>
            <a:r>
              <a:rPr lang="mn-MN" sz="1800" dirty="0" smtClean="0">
                <a:latin typeface="Arial" panose="020B0604020202020204" pitchFamily="34" charset="0"/>
              </a:rPr>
              <a:t>!”</a:t>
            </a:r>
            <a:endParaRPr lang="ru-RU" sz="1800" dirty="0">
              <a:latin typeface="Arial" panose="020B0604020202020204" pitchFamily="34" charset="0"/>
            </a:endParaRPr>
          </a:p>
        </p:txBody>
      </p:sp>
      <p:cxnSp>
        <p:nvCxnSpPr>
          <p:cNvPr id="9" name="Прямая со стрелкой 8"/>
          <p:cNvCxnSpPr/>
          <p:nvPr/>
        </p:nvCxnSpPr>
        <p:spPr>
          <a:xfrm flipV="1">
            <a:off x="4918051" y="1407111"/>
            <a:ext cx="1187450" cy="1174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74" name="Прямоугольник 9"/>
          <p:cNvSpPr>
            <a:spLocks noChangeArrowheads="1"/>
          </p:cNvSpPr>
          <p:nvPr/>
        </p:nvSpPr>
        <p:spPr bwMode="auto">
          <a:xfrm>
            <a:off x="6394450" y="4846963"/>
            <a:ext cx="21800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mn-MN" sz="1800" dirty="0" smtClean="0">
                <a:latin typeface="Times New Roman" panose="02020603050405020304" pitchFamily="18" charset="0"/>
                <a:cs typeface="Times New Roman" panose="02020603050405020304" pitchFamily="18" charset="0"/>
              </a:rPr>
              <a:t> </a:t>
            </a:r>
            <a:r>
              <a:rPr lang="mn-MN" sz="1800" dirty="0">
                <a:latin typeface="Times New Roman" panose="02020603050405020304" pitchFamily="18" charset="0"/>
                <a:cs typeface="Times New Roman" panose="02020603050405020304" pitchFamily="18" charset="0"/>
              </a:rPr>
              <a:t>«Хальмг күүкнд»</a:t>
            </a:r>
            <a:endParaRPr lang="ru-RU" sz="1800" dirty="0">
              <a:latin typeface="Times New Roman" panose="02020603050405020304" pitchFamily="18" charset="0"/>
              <a:cs typeface="Times New Roman" panose="02020603050405020304" pitchFamily="18" charset="0"/>
            </a:endParaRPr>
          </a:p>
          <a:p>
            <a:pPr>
              <a:spcBef>
                <a:spcPct val="0"/>
              </a:spcBef>
              <a:buFontTx/>
              <a:buNone/>
            </a:pPr>
            <a:r>
              <a:rPr lang="mn-MN" sz="1800" dirty="0">
                <a:latin typeface="Times New Roman" panose="02020603050405020304" pitchFamily="18" charset="0"/>
                <a:cs typeface="Times New Roman" panose="02020603050405020304" pitchFamily="18" charset="0"/>
              </a:rPr>
              <a:t>( «Калмычке</a:t>
            </a:r>
            <a:r>
              <a:rPr lang="mn-MN" sz="1800" dirty="0" smtClean="0">
                <a:latin typeface="Times New Roman" panose="02020603050405020304" pitchFamily="18" charset="0"/>
                <a:cs typeface="Times New Roman" panose="02020603050405020304" pitchFamily="18" charset="0"/>
              </a:rPr>
              <a:t>»)</a:t>
            </a:r>
            <a:r>
              <a:rPr lang="ru-RU" sz="1800" dirty="0" smtClean="0">
                <a:latin typeface="Times New Roman" panose="02020603050405020304" pitchFamily="18" charset="0"/>
                <a:cs typeface="Times New Roman" panose="02020603050405020304" pitchFamily="18" charset="0"/>
              </a:rPr>
              <a:t>-</a:t>
            </a:r>
            <a:r>
              <a:rPr lang="ru-RU" sz="1800" dirty="0" err="1" smtClean="0">
                <a:latin typeface="Times New Roman" panose="02020603050405020304" pitchFamily="18" charset="0"/>
                <a:cs typeface="Times New Roman" panose="02020603050405020304" pitchFamily="18" charset="0"/>
              </a:rPr>
              <a:t>ш</a:t>
            </a:r>
            <a:r>
              <a:rPr lang="ru-RU" sz="1800" dirty="0" err="1" smtClean="0">
                <a:cs typeface="Times New Roman" panose="02020603050405020304" pitchFamily="18" charset="0"/>
              </a:rPr>
              <a:t>үлг</a:t>
            </a:r>
            <a:endParaRPr lang="ru-RU" sz="1800" dirty="0">
              <a:latin typeface="Arial" panose="020B0604020202020204" pitchFamily="34" charset="0"/>
            </a:endParaRPr>
          </a:p>
        </p:txBody>
      </p:sp>
      <p:cxnSp>
        <p:nvCxnSpPr>
          <p:cNvPr id="12" name="Прямая со стрелкой 11"/>
          <p:cNvCxnSpPr/>
          <p:nvPr/>
        </p:nvCxnSpPr>
        <p:spPr>
          <a:xfrm flipV="1">
            <a:off x="5532011" y="3324887"/>
            <a:ext cx="1560269" cy="113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5259273" y="3977955"/>
            <a:ext cx="1208202" cy="8577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77" name="Прямоугольник 17"/>
          <p:cNvSpPr>
            <a:spLocks noChangeArrowheads="1"/>
          </p:cNvSpPr>
          <p:nvPr/>
        </p:nvSpPr>
        <p:spPr bwMode="auto">
          <a:xfrm>
            <a:off x="2434477" y="5181601"/>
            <a:ext cx="279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 typeface="Arial" panose="020B0604020202020204" pitchFamily="34" charset="0"/>
              <a:buNone/>
            </a:pPr>
            <a:r>
              <a:rPr lang="ru-RU" sz="1800" dirty="0"/>
              <a:t>«</a:t>
            </a:r>
            <a:r>
              <a:rPr lang="ru-RU" sz="1800" dirty="0" err="1"/>
              <a:t>Капина</a:t>
            </a:r>
            <a:r>
              <a:rPr lang="ru-RU" sz="1800" dirty="0"/>
              <a:t> </a:t>
            </a:r>
            <a:r>
              <a:rPr lang="ru-RU" sz="1800" dirty="0" err="1"/>
              <a:t>күүкн</a:t>
            </a:r>
            <a:r>
              <a:rPr lang="ru-RU" sz="1800" dirty="0" smtClean="0"/>
              <a:t>»-</a:t>
            </a:r>
            <a:r>
              <a:rPr lang="ru-RU" sz="1800" dirty="0" err="1" smtClean="0"/>
              <a:t>түүк</a:t>
            </a:r>
            <a:endParaRPr lang="ru-RU" sz="1800" dirty="0"/>
          </a:p>
          <a:p>
            <a:pPr>
              <a:spcBef>
                <a:spcPct val="0"/>
              </a:spcBef>
              <a:buFontTx/>
              <a:buNone/>
            </a:pPr>
            <a:r>
              <a:rPr lang="mn-MN" sz="1800" dirty="0">
                <a:latin typeface="Times New Roman" panose="02020603050405020304" pitchFamily="18" charset="0"/>
                <a:cs typeface="Times New Roman" panose="02020603050405020304" pitchFamily="18" charset="0"/>
              </a:rPr>
              <a:t>«Капитанская дочка»</a:t>
            </a:r>
            <a:endParaRPr lang="ru-RU" sz="1800" dirty="0">
              <a:latin typeface="Times New Roman" panose="02020603050405020304" pitchFamily="18" charset="0"/>
              <a:cs typeface="Times New Roman" panose="02020603050405020304" pitchFamily="18" charset="0"/>
            </a:endParaRPr>
          </a:p>
          <a:p>
            <a:pPr>
              <a:spcBef>
                <a:spcPct val="0"/>
              </a:spcBef>
              <a:buFontTx/>
              <a:buNone/>
            </a:pPr>
            <a:r>
              <a:rPr lang="ru-RU" sz="1800" dirty="0"/>
              <a:t> (</a:t>
            </a:r>
            <a:r>
              <a:rPr lang="ru-RU" sz="1800" i="1" dirty="0"/>
              <a:t>«</a:t>
            </a:r>
            <a:r>
              <a:rPr lang="en-US" sz="1800" i="1" dirty="0"/>
              <a:t>h</a:t>
            </a:r>
            <a:r>
              <a:rPr lang="ru-RU" sz="1800" i="1" dirty="0" err="1"/>
              <a:t>əрд</a:t>
            </a:r>
            <a:r>
              <a:rPr lang="ru-RU" sz="1800" i="1" dirty="0"/>
              <a:t> </a:t>
            </a:r>
            <a:r>
              <a:rPr lang="ru-RU" sz="1800" i="1" dirty="0" err="1"/>
              <a:t>болн</a:t>
            </a:r>
            <a:r>
              <a:rPr lang="ru-RU" sz="1800" i="1" dirty="0"/>
              <a:t> </a:t>
            </a:r>
            <a:r>
              <a:rPr lang="ru-RU" sz="1800" i="1" dirty="0" err="1"/>
              <a:t>керə</a:t>
            </a:r>
            <a:r>
              <a:rPr lang="ru-RU" sz="1800" i="1" dirty="0"/>
              <a:t>»)-</a:t>
            </a:r>
            <a:r>
              <a:rPr lang="ru-RU" sz="1800" i="1" dirty="0" err="1"/>
              <a:t>тууль</a:t>
            </a:r>
            <a:endParaRPr lang="ru-RU" sz="1800" dirty="0">
              <a:latin typeface="Times New Roman" panose="02020603050405020304" pitchFamily="18" charset="0"/>
              <a:cs typeface="Times New Roman" panose="02020603050405020304" pitchFamily="18" charset="0"/>
            </a:endParaRPr>
          </a:p>
          <a:p>
            <a:pPr>
              <a:spcBef>
                <a:spcPct val="0"/>
              </a:spcBef>
              <a:buFontTx/>
              <a:buNone/>
            </a:pPr>
            <a:endParaRPr lang="ru-RU" sz="1800" dirty="0">
              <a:latin typeface="Arial" panose="020B0604020202020204" pitchFamily="34" charset="0"/>
            </a:endParaRPr>
          </a:p>
        </p:txBody>
      </p:sp>
      <p:cxnSp>
        <p:nvCxnSpPr>
          <p:cNvPr id="20" name="Прямая со стрелкой 19"/>
          <p:cNvCxnSpPr/>
          <p:nvPr/>
        </p:nvCxnSpPr>
        <p:spPr>
          <a:xfrm flipH="1">
            <a:off x="2986088" y="4107159"/>
            <a:ext cx="839739" cy="10744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79" name="Прямоугольник 20"/>
          <p:cNvSpPr>
            <a:spLocks noChangeArrowheads="1"/>
          </p:cNvSpPr>
          <p:nvPr/>
        </p:nvSpPr>
        <p:spPr bwMode="auto">
          <a:xfrm>
            <a:off x="581545" y="3108960"/>
            <a:ext cx="261964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 typeface="Arial" panose="020B0604020202020204" pitchFamily="34" charset="0"/>
              <a:buNone/>
            </a:pPr>
            <a:r>
              <a:rPr lang="ru-RU" sz="1800" dirty="0"/>
              <a:t>«</a:t>
            </a:r>
            <a:r>
              <a:rPr lang="mn-MN" sz="1800" dirty="0"/>
              <a:t>Би һарар эс </a:t>
            </a:r>
            <a:r>
              <a:rPr lang="mn-MN" sz="1800" dirty="0" smtClean="0"/>
              <a:t>делдсн</a:t>
            </a:r>
            <a:endParaRPr lang="ru-RU" sz="1800" dirty="0" smtClean="0"/>
          </a:p>
          <a:p>
            <a:pPr>
              <a:spcBef>
                <a:spcPct val="0"/>
              </a:spcBef>
              <a:buFont typeface="Arial" panose="020B0604020202020204" pitchFamily="34" charset="0"/>
              <a:buNone/>
            </a:pPr>
            <a:r>
              <a:rPr lang="mn-MN" sz="1800" dirty="0" smtClean="0"/>
              <a:t>бумб </a:t>
            </a:r>
            <a:r>
              <a:rPr lang="mn-MN" sz="1800" dirty="0"/>
              <a:t>бийдән босхув</a:t>
            </a:r>
            <a:r>
              <a:rPr lang="ru-RU" sz="1800" dirty="0" smtClean="0"/>
              <a:t>»-</a:t>
            </a:r>
            <a:r>
              <a:rPr lang="ru-RU" sz="1800" dirty="0" err="1" smtClean="0"/>
              <a:t>шүлг</a:t>
            </a:r>
            <a:r>
              <a:rPr lang="ru-RU" sz="1800" dirty="0" smtClean="0"/>
              <a:t>.</a:t>
            </a:r>
            <a:r>
              <a:rPr lang="mn-MN" sz="1800" dirty="0" smtClean="0">
                <a:latin typeface="Times New Roman" panose="02020603050405020304" pitchFamily="18" charset="0"/>
                <a:cs typeface="Times New Roman" panose="02020603050405020304" pitchFamily="18" charset="0"/>
              </a:rPr>
              <a:t> </a:t>
            </a:r>
            <a:endParaRPr lang="ru-RU" sz="1800" dirty="0">
              <a:latin typeface="Arial" panose="020B0604020202020204" pitchFamily="34" charset="0"/>
            </a:endParaRPr>
          </a:p>
          <a:p>
            <a:pPr>
              <a:spcBef>
                <a:spcPct val="0"/>
              </a:spcBef>
              <a:buFontTx/>
              <a:buNone/>
            </a:pPr>
            <a:r>
              <a:rPr lang="mn-MN" sz="1800" dirty="0">
                <a:latin typeface="Times New Roman" panose="02020603050405020304" pitchFamily="18" charset="0"/>
                <a:cs typeface="Times New Roman" panose="02020603050405020304" pitchFamily="18" charset="0"/>
              </a:rPr>
              <a:t>«Я памятник </a:t>
            </a:r>
            <a:r>
              <a:rPr lang="mn-MN" sz="1800" dirty="0" smtClean="0">
                <a:latin typeface="Times New Roman" panose="02020603050405020304" pitchFamily="18" charset="0"/>
                <a:cs typeface="Times New Roman" panose="02020603050405020304" pitchFamily="18" charset="0"/>
              </a:rPr>
              <a:t>воздвиг</a:t>
            </a:r>
            <a:endParaRPr lang="ru-RU" sz="1800" dirty="0" smtClean="0">
              <a:latin typeface="Times New Roman" panose="02020603050405020304" pitchFamily="18" charset="0"/>
              <a:cs typeface="Times New Roman" panose="02020603050405020304" pitchFamily="18" charset="0"/>
            </a:endParaRPr>
          </a:p>
          <a:p>
            <a:pPr>
              <a:spcBef>
                <a:spcPct val="0"/>
              </a:spcBef>
              <a:buFontTx/>
              <a:buNone/>
            </a:pPr>
            <a:r>
              <a:rPr lang="mn-MN" sz="1800" dirty="0" smtClean="0">
                <a:latin typeface="Times New Roman" panose="02020603050405020304" pitchFamily="18" charset="0"/>
                <a:cs typeface="Times New Roman" panose="02020603050405020304" pitchFamily="18" charset="0"/>
              </a:rPr>
              <a:t> </a:t>
            </a:r>
            <a:r>
              <a:rPr lang="mn-MN" sz="1800" dirty="0">
                <a:latin typeface="Times New Roman" panose="02020603050405020304" pitchFamily="18" charset="0"/>
                <a:cs typeface="Times New Roman" panose="02020603050405020304" pitchFamily="18" charset="0"/>
              </a:rPr>
              <a:t>себе нерукотворный</a:t>
            </a:r>
            <a:r>
              <a:rPr lang="mn-MN"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
        <p:nvSpPr>
          <p:cNvPr id="7180" name="Прямоугольник 21"/>
          <p:cNvSpPr>
            <a:spLocks noChangeArrowheads="1"/>
          </p:cNvSpPr>
          <p:nvPr/>
        </p:nvSpPr>
        <p:spPr bwMode="auto">
          <a:xfrm>
            <a:off x="6282105" y="2928652"/>
            <a:ext cx="27532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mn-MN" sz="1800" dirty="0">
                <a:latin typeface="Times New Roman" panose="02020603050405020304" pitchFamily="18" charset="0"/>
                <a:cs typeface="Times New Roman" panose="02020603050405020304" pitchFamily="18" charset="0"/>
              </a:rPr>
              <a:t>«Евгений Онегин» </a:t>
            </a:r>
            <a:r>
              <a:rPr lang="ru-RU" sz="1800" dirty="0" smtClean="0">
                <a:latin typeface="Times New Roman" panose="02020603050405020304" pitchFamily="18" charset="0"/>
                <a:cs typeface="Times New Roman" panose="02020603050405020304" pitchFamily="18" charset="0"/>
              </a:rPr>
              <a:t>-роман</a:t>
            </a:r>
            <a:endParaRPr lang="ru-RU" sz="1800" dirty="0">
              <a:latin typeface="Arial" panose="020B0604020202020204" pitchFamily="34" charset="0"/>
            </a:endParaRPr>
          </a:p>
        </p:txBody>
      </p:sp>
      <p:cxnSp>
        <p:nvCxnSpPr>
          <p:cNvPr id="24" name="Прямая со стрелкой 23"/>
          <p:cNvCxnSpPr/>
          <p:nvPr/>
        </p:nvCxnSpPr>
        <p:spPr>
          <a:xfrm flipH="1">
            <a:off x="1891369" y="2907009"/>
            <a:ext cx="1428045" cy="97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182" name="Прямоугольник 10"/>
          <p:cNvSpPr>
            <a:spLocks noChangeArrowheads="1"/>
          </p:cNvSpPr>
          <p:nvPr/>
        </p:nvSpPr>
        <p:spPr bwMode="auto">
          <a:xfrm>
            <a:off x="5259273" y="743724"/>
            <a:ext cx="2635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ru-RU" sz="1800" dirty="0"/>
              <a:t>«</a:t>
            </a:r>
            <a:r>
              <a:rPr lang="ru-RU" sz="1800" dirty="0" err="1"/>
              <a:t>Ахнр</a:t>
            </a:r>
            <a:r>
              <a:rPr lang="ru-RU" sz="1800" dirty="0"/>
              <a:t> -</a:t>
            </a:r>
            <a:r>
              <a:rPr lang="ru-RU" sz="1800" dirty="0" err="1"/>
              <a:t>деермчнр</a:t>
            </a:r>
            <a:r>
              <a:rPr lang="ru-RU" sz="1800" dirty="0" smtClean="0"/>
              <a:t>»</a:t>
            </a:r>
            <a:r>
              <a:rPr lang="ru-RU" sz="1800" dirty="0">
                <a:ea typeface="Calibri" panose="020F0502020204030204" pitchFamily="34" charset="0"/>
                <a:cs typeface="Times New Roman" panose="02020603050405020304" pitchFamily="18" charset="0"/>
              </a:rPr>
              <a:t> </a:t>
            </a:r>
            <a:r>
              <a:rPr lang="ru-RU" sz="1800" dirty="0" smtClean="0">
                <a:ea typeface="Calibri" panose="020F0502020204030204" pitchFamily="34" charset="0"/>
                <a:cs typeface="Times New Roman" panose="02020603050405020304" pitchFamily="18" charset="0"/>
              </a:rPr>
              <a:t>-поэм</a:t>
            </a:r>
            <a:endParaRPr lang="ru-RU" sz="1800" dirty="0" smtClean="0"/>
          </a:p>
          <a:p>
            <a:pPr>
              <a:spcBef>
                <a:spcPct val="0"/>
              </a:spcBef>
              <a:buFontTx/>
              <a:buNone/>
            </a:pPr>
            <a:r>
              <a:rPr lang="ru-RU" sz="1800" dirty="0" smtClean="0">
                <a:ea typeface="Calibri" panose="020F0502020204030204" pitchFamily="34" charset="0"/>
                <a:cs typeface="Times New Roman" panose="02020603050405020304" pitchFamily="18" charset="0"/>
              </a:rPr>
              <a:t>«</a:t>
            </a:r>
            <a:r>
              <a:rPr lang="ru-RU" sz="1800" dirty="0">
                <a:ea typeface="Calibri" panose="020F0502020204030204" pitchFamily="34" charset="0"/>
                <a:cs typeface="Times New Roman" panose="02020603050405020304" pitchFamily="18" charset="0"/>
              </a:rPr>
              <a:t>Братья </a:t>
            </a:r>
            <a:r>
              <a:rPr lang="ru-RU" sz="1800" dirty="0" smtClean="0">
                <a:ea typeface="Calibri" panose="020F0502020204030204" pitchFamily="34" charset="0"/>
                <a:cs typeface="Times New Roman" panose="02020603050405020304" pitchFamily="18" charset="0"/>
              </a:rPr>
              <a:t>разбойники!»</a:t>
            </a:r>
            <a:endParaRPr lang="ru-RU" sz="18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87485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380534852"/>
              </p:ext>
            </p:extLst>
          </p:nvPr>
        </p:nvGraphicFramePr>
        <p:xfrm>
          <a:off x="2627784" y="476672"/>
          <a:ext cx="3394720" cy="564640"/>
        </p:xfrm>
        <a:graphic>
          <a:graphicData uri="http://schemas.openxmlformats.org/drawingml/2006/table">
            <a:tbl>
              <a:tblPr>
                <a:tableStyleId>{5C22544A-7EE6-4342-B048-85BDC9FD1C3A}</a:tableStyleId>
              </a:tblPr>
              <a:tblGrid>
                <a:gridCol w="3394720"/>
              </a:tblGrid>
              <a:tr h="564640">
                <a:tc>
                  <a:txBody>
                    <a:bodyPr/>
                    <a:lstStyle/>
                    <a:p>
                      <a:pPr algn="l">
                        <a:lnSpc>
                          <a:spcPct val="115000"/>
                        </a:lnSpc>
                        <a:spcAft>
                          <a:spcPts val="1000"/>
                        </a:spcAft>
                      </a:pPr>
                      <a:r>
                        <a:rPr lang="mn-MN" sz="2400" dirty="0">
                          <a:effectLst/>
                        </a:rPr>
                        <a:t>Толин көдлмш.</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14300" marR="114300" marT="0" marB="0"/>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859285571"/>
              </p:ext>
            </p:extLst>
          </p:nvPr>
        </p:nvGraphicFramePr>
        <p:xfrm>
          <a:off x="1763688" y="1844824"/>
          <a:ext cx="4042792" cy="2738120"/>
        </p:xfrm>
        <a:graphic>
          <a:graphicData uri="http://schemas.openxmlformats.org/drawingml/2006/table">
            <a:tbl>
              <a:tblPr>
                <a:tableStyleId>{5C22544A-7EE6-4342-B048-85BDC9FD1C3A}</a:tableStyleId>
              </a:tblPr>
              <a:tblGrid>
                <a:gridCol w="4042792"/>
              </a:tblGrid>
              <a:tr h="0">
                <a:tc>
                  <a:txBody>
                    <a:bodyPr/>
                    <a:lstStyle/>
                    <a:p>
                      <a:pPr indent="228600" algn="l">
                        <a:lnSpc>
                          <a:spcPct val="115000"/>
                        </a:lnSpc>
                        <a:spcAft>
                          <a:spcPts val="1000"/>
                        </a:spcAft>
                      </a:pPr>
                      <a:r>
                        <a:rPr lang="mn-MN" sz="2000" dirty="0">
                          <a:effectLst/>
                        </a:rPr>
                        <a:t>алдр –великий</a:t>
                      </a:r>
                      <a:endParaRPr lang="ru-RU" sz="2000" dirty="0">
                        <a:effectLst/>
                      </a:endParaRPr>
                    </a:p>
                    <a:p>
                      <a:pPr indent="228600" algn="l">
                        <a:lnSpc>
                          <a:spcPct val="115000"/>
                        </a:lnSpc>
                        <a:spcAft>
                          <a:spcPts val="1000"/>
                        </a:spcAft>
                      </a:pPr>
                      <a:r>
                        <a:rPr lang="mn-MN" sz="2000" dirty="0">
                          <a:effectLst/>
                        </a:rPr>
                        <a:t>үүдәвр –произведение</a:t>
                      </a:r>
                      <a:endParaRPr lang="ru-RU" sz="2000" dirty="0">
                        <a:effectLst/>
                      </a:endParaRPr>
                    </a:p>
                    <a:p>
                      <a:pPr indent="228600" algn="l">
                        <a:lnSpc>
                          <a:spcPct val="115000"/>
                        </a:lnSpc>
                        <a:spcAft>
                          <a:spcPts val="1000"/>
                        </a:spcAft>
                      </a:pPr>
                      <a:r>
                        <a:rPr lang="mn-MN" sz="2000" dirty="0">
                          <a:effectLst/>
                        </a:rPr>
                        <a:t>бәәдл-җирһл –</a:t>
                      </a:r>
                      <a:r>
                        <a:rPr lang="ru-RU" sz="2000" dirty="0">
                          <a:effectLst/>
                        </a:rPr>
                        <a:t>ж</a:t>
                      </a:r>
                      <a:r>
                        <a:rPr lang="mn-MN" sz="2000" dirty="0">
                          <a:effectLst/>
                        </a:rPr>
                        <a:t>изнь</a:t>
                      </a:r>
                      <a:endParaRPr lang="ru-RU" sz="2000" dirty="0">
                        <a:effectLst/>
                      </a:endParaRPr>
                    </a:p>
                    <a:p>
                      <a:pPr indent="228600" algn="l">
                        <a:lnSpc>
                          <a:spcPct val="115000"/>
                        </a:lnSpc>
                        <a:spcAft>
                          <a:spcPts val="1000"/>
                        </a:spcAft>
                      </a:pPr>
                      <a:r>
                        <a:rPr lang="mn-MN" sz="2000" dirty="0">
                          <a:effectLst/>
                        </a:rPr>
                        <a:t>күмн -әмтн –человечество</a:t>
                      </a:r>
                      <a:endParaRPr lang="ru-RU" sz="2000" dirty="0">
                        <a:effectLst/>
                      </a:endParaRPr>
                    </a:p>
                    <a:p>
                      <a:pPr indent="228600" algn="l">
                        <a:lnSpc>
                          <a:spcPct val="115000"/>
                        </a:lnSpc>
                        <a:spcAft>
                          <a:spcPts val="1000"/>
                        </a:spcAft>
                      </a:pPr>
                      <a:r>
                        <a:rPr lang="ru-RU" sz="2000" dirty="0" err="1">
                          <a:effectLst/>
                        </a:rPr>
                        <a:t>орчулгдсн</a:t>
                      </a:r>
                      <a:r>
                        <a:rPr lang="ru-RU" sz="2000" dirty="0">
                          <a:effectLst/>
                        </a:rPr>
                        <a:t>- переведенные</a:t>
                      </a:r>
                    </a:p>
                    <a:p>
                      <a:pPr indent="228600" algn="l">
                        <a:lnSpc>
                          <a:spcPct val="115000"/>
                        </a:lnSpc>
                        <a:spcAft>
                          <a:spcPts val="1000"/>
                        </a:spcAft>
                      </a:pPr>
                      <a:r>
                        <a:rPr lang="ru-RU" sz="2000" dirty="0" err="1">
                          <a:effectLst/>
                        </a:rPr>
                        <a:t>нерəдəд</a:t>
                      </a:r>
                      <a:r>
                        <a:rPr lang="ru-RU" sz="2000" dirty="0">
                          <a:effectLst/>
                        </a:rPr>
                        <a:t> -посвященные</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14300" marR="114300" marT="0" marB="0"/>
                </a:tc>
              </a:tr>
            </a:tbl>
          </a:graphicData>
        </a:graphic>
      </p:graphicFrame>
    </p:spTree>
    <p:extLst>
      <p:ext uri="{BB962C8B-B14F-4D97-AF65-F5344CB8AC3E}">
        <p14:creationId xmlns:p14="http://schemas.microsoft.com/office/powerpoint/2010/main" val="3381847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400" b="1" u="sng" dirty="0" smtClean="0">
                <a:latin typeface="+mn-lt"/>
              </a:rPr>
              <a:t>Текст «А.С.</a:t>
            </a:r>
            <a:r>
              <a:rPr lang="mn-MN" sz="2400" b="1" u="sng" dirty="0">
                <a:latin typeface="+mn-lt"/>
              </a:rPr>
              <a:t>Пушкин хальмгин зүркнд</a:t>
            </a:r>
            <a:r>
              <a:rPr lang="ru-RU" sz="2400" b="1" u="sng" dirty="0">
                <a:latin typeface="+mn-lt"/>
              </a:rPr>
              <a:t>»</a:t>
            </a:r>
            <a:r>
              <a:rPr lang="ru-RU" altLang="ru-RU" sz="2400" b="1" i="1" u="sng" dirty="0">
                <a:solidFill>
                  <a:srgbClr val="0000CC"/>
                </a:solidFill>
                <a:latin typeface="+mn-lt"/>
              </a:rPr>
              <a:t/>
            </a:r>
            <a:br>
              <a:rPr lang="ru-RU" altLang="ru-RU" sz="2400" b="1" i="1" u="sng" dirty="0">
                <a:solidFill>
                  <a:srgbClr val="0000CC"/>
                </a:solidFill>
                <a:latin typeface="+mn-lt"/>
              </a:rPr>
            </a:br>
            <a:endParaRPr lang="ru-RU" sz="2400" b="1" u="sng" dirty="0">
              <a:latin typeface="+mn-lt"/>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982188143"/>
              </p:ext>
            </p:extLst>
          </p:nvPr>
        </p:nvGraphicFramePr>
        <p:xfrm>
          <a:off x="611561" y="904469"/>
          <a:ext cx="7920879" cy="5332842"/>
        </p:xfrm>
        <a:graphic>
          <a:graphicData uri="http://schemas.openxmlformats.org/drawingml/2006/table">
            <a:tbl>
              <a:tblPr firstRow="1" firstCol="1" bandRow="1">
                <a:tableStyleId>{5C22544A-7EE6-4342-B048-85BDC9FD1C3A}</a:tableStyleId>
              </a:tblPr>
              <a:tblGrid>
                <a:gridCol w="2059334"/>
                <a:gridCol w="2004900"/>
                <a:gridCol w="2039054"/>
                <a:gridCol w="1817591"/>
              </a:tblGrid>
              <a:tr h="662451">
                <a:tc>
                  <a:txBody>
                    <a:bodyPr/>
                    <a:lstStyle/>
                    <a:p>
                      <a:pPr algn="ctr">
                        <a:spcAft>
                          <a:spcPts val="0"/>
                        </a:spcAft>
                      </a:pPr>
                      <a:r>
                        <a:rPr lang="ru-RU" sz="1400" dirty="0" err="1">
                          <a:effectLst/>
                        </a:rPr>
                        <a:t>Хальмгудын</a:t>
                      </a:r>
                      <a:r>
                        <a:rPr lang="ru-RU" sz="1400" dirty="0">
                          <a:effectLst/>
                        </a:rPr>
                        <a:t> </a:t>
                      </a:r>
                      <a:r>
                        <a:rPr lang="ru-RU" sz="1400" dirty="0" err="1">
                          <a:effectLst/>
                        </a:rPr>
                        <a:t>тускар</a:t>
                      </a:r>
                      <a:r>
                        <a:rPr lang="ru-RU" sz="1400" dirty="0">
                          <a:effectLst/>
                        </a:rPr>
                        <a:t> </a:t>
                      </a:r>
                      <a:r>
                        <a:rPr lang="ru-RU" sz="1400" dirty="0" err="1">
                          <a:effectLst/>
                        </a:rPr>
                        <a:t>А.С.Пушкинə</a:t>
                      </a:r>
                      <a:r>
                        <a:rPr lang="ru-RU" sz="1400" dirty="0">
                          <a:effectLst/>
                        </a:rPr>
                        <a:t> </a:t>
                      </a:r>
                      <a:r>
                        <a:rPr lang="ru-RU" sz="1400" dirty="0" err="1">
                          <a:effectLst/>
                        </a:rPr>
                        <a:t>үүдəврт</a:t>
                      </a:r>
                      <a:endParaRPr lang="ru-RU" sz="1400" dirty="0">
                        <a:effectLst/>
                        <a:latin typeface="Times New Roman" panose="02020603050405020304" pitchFamily="18" charset="0"/>
                        <a:ea typeface="Times New Roman" panose="02020603050405020304" pitchFamily="18" charset="0"/>
                      </a:endParaRPr>
                    </a:p>
                  </a:txBody>
                  <a:tcPr marL="53328" marR="53328" marT="0" marB="0"/>
                </a:tc>
                <a:tc>
                  <a:txBody>
                    <a:bodyPr/>
                    <a:lstStyle/>
                    <a:p>
                      <a:pPr algn="ctr">
                        <a:spcAft>
                          <a:spcPts val="0"/>
                        </a:spcAft>
                      </a:pPr>
                      <a:r>
                        <a:rPr lang="ru-RU" sz="1400" dirty="0" err="1">
                          <a:effectLst/>
                        </a:rPr>
                        <a:t>А.С.Пушкин</a:t>
                      </a:r>
                      <a:r>
                        <a:rPr lang="ru-RU" sz="1400" dirty="0">
                          <a:effectLst/>
                        </a:rPr>
                        <a:t> –</a:t>
                      </a:r>
                      <a:r>
                        <a:rPr lang="ru-RU" sz="1400" dirty="0" err="1">
                          <a:effectLst/>
                        </a:rPr>
                        <a:t>хальмг</a:t>
                      </a:r>
                      <a:r>
                        <a:rPr lang="ru-RU" sz="1400" dirty="0">
                          <a:effectLst/>
                        </a:rPr>
                        <a:t> </a:t>
                      </a:r>
                      <a:r>
                        <a:rPr lang="ru-RU" sz="1400" dirty="0" err="1">
                          <a:effectLst/>
                        </a:rPr>
                        <a:t>шүлглəнд</a:t>
                      </a:r>
                      <a:endParaRPr lang="ru-RU" sz="1400" dirty="0">
                        <a:effectLst/>
                        <a:latin typeface="Times New Roman" panose="02020603050405020304" pitchFamily="18" charset="0"/>
                        <a:ea typeface="Times New Roman" panose="02020603050405020304" pitchFamily="18" charset="0"/>
                      </a:endParaRPr>
                    </a:p>
                  </a:txBody>
                  <a:tcPr marL="53328" marR="53328" marT="0" marB="0"/>
                </a:tc>
                <a:tc>
                  <a:txBody>
                    <a:bodyPr/>
                    <a:lstStyle/>
                    <a:p>
                      <a:pPr algn="ctr">
                        <a:spcAft>
                          <a:spcPts val="0"/>
                        </a:spcAft>
                      </a:pPr>
                      <a:r>
                        <a:rPr lang="ru-RU" sz="1400">
                          <a:effectLst/>
                        </a:rPr>
                        <a:t>А.С.Пушкинə үүдəврмүдин орчулвр хальмг келнд</a:t>
                      </a:r>
                      <a:endParaRPr lang="ru-RU" sz="1400">
                        <a:effectLst/>
                        <a:latin typeface="Times New Roman" panose="02020603050405020304" pitchFamily="18" charset="0"/>
                        <a:ea typeface="Times New Roman" panose="02020603050405020304" pitchFamily="18" charset="0"/>
                      </a:endParaRPr>
                    </a:p>
                  </a:txBody>
                  <a:tcPr marL="53328" marR="53328" marT="0" marB="0"/>
                </a:tc>
                <a:tc>
                  <a:txBody>
                    <a:bodyPr/>
                    <a:lstStyle/>
                    <a:p>
                      <a:pPr algn="ctr">
                        <a:spcAft>
                          <a:spcPts val="0"/>
                        </a:spcAft>
                      </a:pPr>
                      <a:r>
                        <a:rPr lang="ru-RU" sz="1400">
                          <a:effectLst/>
                        </a:rPr>
                        <a:t>Элст балһснд А.С.Пушкинə нерн юунд зүүгдлə?</a:t>
                      </a:r>
                      <a:endParaRPr lang="ru-RU" sz="1400">
                        <a:effectLst/>
                        <a:latin typeface="Times New Roman" panose="02020603050405020304" pitchFamily="18" charset="0"/>
                        <a:ea typeface="Times New Roman" panose="02020603050405020304" pitchFamily="18" charset="0"/>
                      </a:endParaRPr>
                    </a:p>
                  </a:txBody>
                  <a:tcPr marL="53328" marR="53328" marT="0" marB="0"/>
                </a:tc>
              </a:tr>
              <a:tr h="883268">
                <a:tc gridSpan="4">
                  <a:txBody>
                    <a:bodyPr/>
                    <a:lstStyle/>
                    <a:p>
                      <a:pPr algn="ctr">
                        <a:spcAft>
                          <a:spcPts val="0"/>
                        </a:spcAft>
                      </a:pPr>
                      <a:r>
                        <a:rPr lang="mn-MN" sz="1400" dirty="0">
                          <a:effectLst/>
                        </a:rPr>
                        <a:t> </a:t>
                      </a:r>
                      <a:endParaRPr lang="ru-RU" sz="1400" dirty="0">
                        <a:effectLst/>
                      </a:endParaRPr>
                    </a:p>
                    <a:p>
                      <a:pPr indent="228600" algn="ctr">
                        <a:spcAft>
                          <a:spcPts val="0"/>
                        </a:spcAft>
                      </a:pPr>
                      <a:r>
                        <a:rPr lang="mn-MN" sz="1400" dirty="0">
                          <a:effectLst/>
                        </a:rPr>
                        <a:t>Алдр орс шүлгч болн бичəч А.С.Пушкинə нерн цуг күмн- әмтн меднә. үүдəврмүдиг  цуһар дурлҗ умшна.Алдр бичəчин  нерн  хальмгудла залһлдата.</a:t>
                      </a:r>
                      <a:endParaRPr lang="ru-RU" sz="1400" dirty="0">
                        <a:effectLst/>
                      </a:endParaRPr>
                    </a:p>
                    <a:p>
                      <a:pPr algn="ctr">
                        <a:spcAft>
                          <a:spcPts val="0"/>
                        </a:spcAft>
                      </a:pPr>
                      <a:r>
                        <a:rPr lang="mn-MN" sz="1400" dirty="0">
                          <a:effectLst/>
                        </a:rPr>
                        <a:t>Хальмг улсин туульс, бəəдл-җирһл энүнə үүдəврмүдт олар харһна.</a:t>
                      </a:r>
                      <a:endParaRPr lang="ru-RU" sz="1400" dirty="0">
                        <a:effectLst/>
                        <a:latin typeface="Times New Roman" panose="02020603050405020304" pitchFamily="18" charset="0"/>
                        <a:ea typeface="Times New Roman" panose="02020603050405020304" pitchFamily="18" charset="0"/>
                      </a:endParaRPr>
                    </a:p>
                  </a:txBody>
                  <a:tcPr marL="53328" marR="53328" marT="0" marB="0"/>
                </a:tc>
                <a:tc hMerge="1">
                  <a:txBody>
                    <a:bodyPr/>
                    <a:lstStyle/>
                    <a:p>
                      <a:endParaRPr lang="ru-RU"/>
                    </a:p>
                  </a:txBody>
                  <a:tcPr/>
                </a:tc>
                <a:tc hMerge="1">
                  <a:txBody>
                    <a:bodyPr/>
                    <a:lstStyle/>
                    <a:p>
                      <a:endParaRPr lang="ru-RU"/>
                    </a:p>
                  </a:txBody>
                  <a:tcPr/>
                </a:tc>
                <a:tc hMerge="1">
                  <a:txBody>
                    <a:bodyPr/>
                    <a:lstStyle/>
                    <a:p>
                      <a:endParaRPr lang="ru-RU"/>
                    </a:p>
                  </a:txBody>
                  <a:tcPr/>
                </a:tc>
              </a:tr>
              <a:tr h="3787123">
                <a:tc>
                  <a:txBody>
                    <a:bodyPr/>
                    <a:lstStyle/>
                    <a:p>
                      <a:pPr indent="449580" algn="ctr">
                        <a:spcAft>
                          <a:spcPts val="0"/>
                        </a:spcAft>
                      </a:pPr>
                      <a:r>
                        <a:rPr lang="mn-MN" sz="1400">
                          <a:effectLst/>
                        </a:rPr>
                        <a:t>А.С.Пушкин хальмгудт нерəдсн  түрүн шүлгəн «Мендим дурд, хальмг!» бичсмн. «Хальмг күүкнд», «Капитана күүкн», «Би һарар эс делдсн бумб бийдән босхув», «Евгений Онегин», «Ахнр деермчнр» үүдəврмүдт  хальмгин теегин болн ишкə герин тускар  келгдҗəнə.</a:t>
                      </a:r>
                      <a:endParaRPr lang="ru-RU" sz="1400">
                        <a:effectLst/>
                      </a:endParaRPr>
                    </a:p>
                    <a:p>
                      <a:pPr algn="ctr">
                        <a:spcAft>
                          <a:spcPts val="0"/>
                        </a:spcAft>
                      </a:pPr>
                      <a:r>
                        <a:rPr lang="mn-MN" sz="1400">
                          <a:effectLst/>
                        </a:rPr>
                        <a:t> </a:t>
                      </a:r>
                      <a:endParaRPr lang="ru-RU" sz="1400">
                        <a:effectLst/>
                        <a:latin typeface="Times New Roman" panose="02020603050405020304" pitchFamily="18" charset="0"/>
                        <a:ea typeface="Times New Roman" panose="02020603050405020304" pitchFamily="18" charset="0"/>
                      </a:endParaRPr>
                    </a:p>
                  </a:txBody>
                  <a:tcPr marL="53328" marR="53328" marT="0" marB="0"/>
                </a:tc>
                <a:tc>
                  <a:txBody>
                    <a:bodyPr/>
                    <a:lstStyle/>
                    <a:p>
                      <a:pPr indent="471805" algn="ctr">
                        <a:spcAft>
                          <a:spcPts val="0"/>
                        </a:spcAft>
                      </a:pPr>
                      <a:r>
                        <a:rPr lang="mn-MN" sz="1400" dirty="0">
                          <a:effectLst/>
                        </a:rPr>
                        <a:t>Пушкинд нерəдəд  хальмг шүлгчнр  Эрнҗəнə Константин «Пушкин болн хальмг күүкн», Кɵглтин Дава «Пушкин», Саӊһҗин Бося «Пушкинд» , Җимбин Бембə «Пушкин менд болтха», Бадм-Хаалһин Иван «Пушкинд» бисчмн.</a:t>
                      </a:r>
                      <a:endParaRPr lang="ru-RU" sz="1400" dirty="0">
                        <a:effectLst/>
                      </a:endParaRPr>
                    </a:p>
                    <a:p>
                      <a:pPr algn="ctr">
                        <a:spcAft>
                          <a:spcPts val="0"/>
                        </a:spcAft>
                      </a:pPr>
                      <a:r>
                        <a:rPr lang="mn-MN" sz="1400" dirty="0">
                          <a:effectLst/>
                        </a:rPr>
                        <a:t> </a:t>
                      </a:r>
                      <a:endParaRPr lang="ru-RU" sz="1400" dirty="0">
                        <a:effectLst/>
                        <a:latin typeface="Times New Roman" panose="02020603050405020304" pitchFamily="18" charset="0"/>
                        <a:ea typeface="Times New Roman" panose="02020603050405020304" pitchFamily="18" charset="0"/>
                      </a:endParaRPr>
                    </a:p>
                  </a:txBody>
                  <a:tcPr marL="53328" marR="53328" marT="0" marB="0"/>
                </a:tc>
                <a:tc>
                  <a:txBody>
                    <a:bodyPr/>
                    <a:lstStyle/>
                    <a:p>
                      <a:pPr indent="90170" algn="ctr">
                        <a:spcAft>
                          <a:spcPts val="0"/>
                        </a:spcAft>
                      </a:pPr>
                      <a:r>
                        <a:rPr lang="mn-MN" sz="1400" dirty="0">
                          <a:effectLst/>
                        </a:rPr>
                        <a:t>Мана хальмг бичəчнр хальмг келнд  А.С.Пушкинə үүдəврмүд орчулсмн:  Эрнҗəнə Константин  «Циигдүд», «Полтава», Сян-Белгин Хаср «Орс гелӊгин болн түүнə зарц Балдан туск тууль», «Руслан и Людмила», Дорҗин Басӊ «Евгений Онегин», Харцхан Моӊһл «Капитана күүкн».</a:t>
                      </a:r>
                      <a:endParaRPr lang="ru-RU" sz="1400" dirty="0">
                        <a:effectLst/>
                      </a:endParaRPr>
                    </a:p>
                    <a:p>
                      <a:pPr algn="ctr">
                        <a:spcAft>
                          <a:spcPts val="0"/>
                        </a:spcAft>
                      </a:pPr>
                      <a:r>
                        <a:rPr lang="mn-MN" sz="1400" dirty="0">
                          <a:effectLst/>
                        </a:rPr>
                        <a:t> </a:t>
                      </a:r>
                      <a:endParaRPr lang="ru-RU" sz="1400" dirty="0">
                        <a:effectLst/>
                        <a:latin typeface="Times New Roman" panose="02020603050405020304" pitchFamily="18" charset="0"/>
                        <a:ea typeface="Times New Roman" panose="02020603050405020304" pitchFamily="18" charset="0"/>
                      </a:endParaRPr>
                    </a:p>
                  </a:txBody>
                  <a:tcPr marL="53328" marR="53328" marT="0" marB="0"/>
                </a:tc>
                <a:tc>
                  <a:txBody>
                    <a:bodyPr/>
                    <a:lstStyle/>
                    <a:p>
                      <a:pPr>
                        <a:spcAft>
                          <a:spcPts val="0"/>
                        </a:spcAft>
                      </a:pPr>
                      <a:r>
                        <a:rPr lang="mn-MN" sz="1400" dirty="0">
                          <a:effectLst/>
                        </a:rPr>
                        <a:t>1937 җилд Элст балһсна библиотекд  А.С.Пушкина нерн зүүлһгдсмн. 1983 җилд  А.С.Пушкинə бумб секгдлə. Эн бумбин зокъялч Санһҗин Никита.</a:t>
                      </a:r>
                      <a:endParaRPr lang="ru-RU" sz="1400" dirty="0">
                        <a:effectLst/>
                      </a:endParaRPr>
                    </a:p>
                    <a:p>
                      <a:pPr indent="90170" algn="ctr">
                        <a:spcAft>
                          <a:spcPts val="0"/>
                        </a:spcAft>
                      </a:pPr>
                      <a:r>
                        <a:rPr lang="mn-MN" sz="1400" dirty="0">
                          <a:effectLst/>
                        </a:rPr>
                        <a:t> </a:t>
                      </a:r>
                      <a:endParaRPr lang="ru-RU" sz="1400" dirty="0">
                        <a:effectLst/>
                        <a:latin typeface="Times New Roman" panose="02020603050405020304" pitchFamily="18" charset="0"/>
                        <a:ea typeface="Times New Roman" panose="02020603050405020304" pitchFamily="18" charset="0"/>
                      </a:endParaRPr>
                    </a:p>
                  </a:txBody>
                  <a:tcPr marL="53328" marR="53328" marT="0" marB="0"/>
                </a:tc>
              </a:tr>
            </a:tbl>
          </a:graphicData>
        </a:graphic>
      </p:graphicFrame>
    </p:spTree>
    <p:extLst>
      <p:ext uri="{BB962C8B-B14F-4D97-AF65-F5344CB8AC3E}">
        <p14:creationId xmlns:p14="http://schemas.microsoft.com/office/powerpoint/2010/main" val="1520829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Таблиц </a:t>
            </a:r>
            <a:r>
              <a:rPr lang="ru-RU" dirty="0" err="1" smtClean="0"/>
              <a:t>күцҗ</a:t>
            </a:r>
            <a:r>
              <a:rPr lang="ru-RU" dirty="0" smtClean="0"/>
              <a:t> </a:t>
            </a:r>
            <a:r>
              <a:rPr lang="ru-RU" dirty="0" err="1" smtClean="0"/>
              <a:t>тогталһн</a:t>
            </a: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2838469598"/>
              </p:ext>
            </p:extLst>
          </p:nvPr>
        </p:nvGraphicFramePr>
        <p:xfrm>
          <a:off x="611561" y="1600200"/>
          <a:ext cx="8075238" cy="4525963"/>
        </p:xfrm>
        <a:graphic>
          <a:graphicData uri="http://schemas.openxmlformats.org/drawingml/2006/table">
            <a:tbl>
              <a:tblPr firstRow="1" firstCol="1" bandRow="1">
                <a:tableStyleId>{5C22544A-7EE6-4342-B048-85BDC9FD1C3A}</a:tableStyleId>
              </a:tblPr>
              <a:tblGrid>
                <a:gridCol w="1542320"/>
                <a:gridCol w="1681532"/>
                <a:gridCol w="1689127"/>
                <a:gridCol w="711255"/>
                <a:gridCol w="899404"/>
                <a:gridCol w="1551600"/>
              </a:tblGrid>
              <a:tr h="724154">
                <a:tc>
                  <a:txBody>
                    <a:bodyPr/>
                    <a:lstStyle/>
                    <a:p>
                      <a:pPr>
                        <a:lnSpc>
                          <a:spcPct val="115000"/>
                        </a:lnSpc>
                        <a:spcAft>
                          <a:spcPts val="0"/>
                        </a:spcAft>
                      </a:pPr>
                      <a:r>
                        <a:rPr lang="ru-RU" sz="1000" dirty="0" err="1">
                          <a:effectLst/>
                        </a:rPr>
                        <a:t>Сурвр</a:t>
                      </a:r>
                      <a:endParaRPr lang="ru-RU"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 Пушкина бичсн үүдəвр</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Хальмг бичəчнрин орчуллһн</a:t>
                      </a:r>
                      <a:endParaRPr lang="ru-RU" sz="900">
                        <a:effectLst/>
                      </a:endParaRPr>
                    </a:p>
                    <a:p>
                      <a:pPr>
                        <a:lnSpc>
                          <a:spcPct val="115000"/>
                        </a:lnSpc>
                        <a:spcAft>
                          <a:spcPts val="0"/>
                        </a:spcAft>
                      </a:pPr>
                      <a:r>
                        <a:rPr lang="ru-RU" sz="1000">
                          <a:effectLst/>
                        </a:rPr>
                        <a:t>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жанр</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Кедүдгч җилд бичсмн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Хəрү</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r>
              <a:tr h="1267270">
                <a:tc>
                  <a:txBody>
                    <a:bodyPr/>
                    <a:lstStyle/>
                    <a:p>
                      <a:pPr>
                        <a:lnSpc>
                          <a:spcPct val="115000"/>
                        </a:lnSpc>
                        <a:spcAft>
                          <a:spcPts val="0"/>
                        </a:spcAft>
                      </a:pPr>
                      <a:r>
                        <a:rPr lang="ru-RU" sz="1100" dirty="0" smtClean="0">
                          <a:effectLst/>
                          <a:latin typeface="+mn-lt"/>
                          <a:ea typeface="Times New Roman" panose="02020603050405020304" pitchFamily="18" charset="0"/>
                          <a:cs typeface="Times New Roman" panose="02020603050405020304" pitchFamily="18" charset="0"/>
                        </a:rPr>
                        <a:t>1.</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Ямаран</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түрүн</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шүлг</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А.С.Пушкин</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хальмгудт</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нерəдəд</a:t>
                      </a:r>
                      <a:r>
                        <a:rPr lang="ru-RU" sz="1100" b="1" kern="1200" dirty="0" smtClean="0">
                          <a:solidFill>
                            <a:schemeClr val="lt1"/>
                          </a:solidFill>
                          <a:effectLst/>
                          <a:latin typeface="+mn-lt"/>
                          <a:ea typeface="+mn-ea"/>
                          <a:cs typeface="+mn-cs"/>
                        </a:rPr>
                        <a:t> </a:t>
                      </a:r>
                      <a:r>
                        <a:rPr lang="ru-RU" sz="1100" b="1" kern="1200" dirty="0" err="1" smtClean="0">
                          <a:solidFill>
                            <a:schemeClr val="lt1"/>
                          </a:solidFill>
                          <a:effectLst/>
                          <a:latin typeface="+mn-lt"/>
                          <a:ea typeface="+mn-ea"/>
                          <a:cs typeface="+mn-cs"/>
                        </a:rPr>
                        <a:t>бичсмн</a:t>
                      </a:r>
                      <a:r>
                        <a:rPr lang="ru-RU" sz="1100" b="1" kern="1200" dirty="0" smtClean="0">
                          <a:solidFill>
                            <a:schemeClr val="lt1"/>
                          </a:solidFill>
                          <a:effectLst/>
                          <a:latin typeface="+mn-lt"/>
                          <a:ea typeface="+mn-ea"/>
                          <a:cs typeface="+mn-cs"/>
                        </a:rPr>
                        <a:t>?</a:t>
                      </a:r>
                      <a:endParaRPr lang="ru-RU" sz="1100" dirty="0">
                        <a:effectLst/>
                        <a:latin typeface="+mn-lt"/>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mn-MN" sz="1000" dirty="0">
                          <a:effectLst/>
                        </a:rPr>
                        <a:t>(«Желай мне здравия ,калмык!” </a:t>
                      </a:r>
                      <a:r>
                        <a:rPr lang="ru-RU" sz="1000" dirty="0">
                          <a:effectLst/>
                        </a:rPr>
                        <a:t>(из послания </a:t>
                      </a:r>
                      <a:r>
                        <a:rPr lang="ru-RU" sz="1000" dirty="0" err="1">
                          <a:effectLst/>
                        </a:rPr>
                        <a:t>Я.Н.Толстому</a:t>
                      </a:r>
                      <a:r>
                        <a:rPr lang="ru-RU" sz="1000" dirty="0">
                          <a:effectLst/>
                        </a:rPr>
                        <a:t>)</a:t>
                      </a:r>
                      <a:endParaRPr lang="ru-RU"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«Мендим дурдыч,хальмг!.</a:t>
                      </a:r>
                      <a:endParaRPr lang="ru-RU" sz="900">
                        <a:effectLst/>
                      </a:endParaRPr>
                    </a:p>
                    <a:p>
                      <a:pPr>
                        <a:lnSpc>
                          <a:spcPct val="115000"/>
                        </a:lnSpc>
                        <a:spcAft>
                          <a:spcPts val="0"/>
                        </a:spcAft>
                      </a:pPr>
                      <a:r>
                        <a:rPr lang="ru-RU" sz="1000">
                          <a:effectLst/>
                        </a:rPr>
                        <a:t>Санһҗин Бося</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шүлг</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1820</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dirty="0">
                          <a:effectLst/>
                        </a:rPr>
                        <a:t>1820җилд «</a:t>
                      </a:r>
                      <a:r>
                        <a:rPr lang="ru-RU" sz="1000" dirty="0" err="1">
                          <a:effectLst/>
                        </a:rPr>
                        <a:t>Мендим</a:t>
                      </a:r>
                      <a:r>
                        <a:rPr lang="ru-RU" sz="1000" dirty="0">
                          <a:effectLst/>
                        </a:rPr>
                        <a:t> </a:t>
                      </a:r>
                      <a:r>
                        <a:rPr lang="ru-RU" sz="1000" dirty="0" err="1">
                          <a:effectLst/>
                        </a:rPr>
                        <a:t>дурдыч,хальмг</a:t>
                      </a:r>
                      <a:r>
                        <a:rPr lang="ru-RU" sz="1000" dirty="0">
                          <a:effectLst/>
                        </a:rPr>
                        <a:t>!</a:t>
                      </a:r>
                      <a:endParaRPr lang="ru-RU" sz="900" dirty="0">
                        <a:effectLst/>
                      </a:endParaRPr>
                    </a:p>
                    <a:p>
                      <a:pPr>
                        <a:lnSpc>
                          <a:spcPct val="115000"/>
                        </a:lnSpc>
                        <a:spcAft>
                          <a:spcPts val="0"/>
                        </a:spcAft>
                      </a:pPr>
                      <a:r>
                        <a:rPr lang="ru-RU" sz="1000" dirty="0" err="1">
                          <a:effectLst/>
                        </a:rPr>
                        <a:t>гидг</a:t>
                      </a:r>
                      <a:r>
                        <a:rPr lang="ru-RU" sz="1000" dirty="0">
                          <a:effectLst/>
                        </a:rPr>
                        <a:t> </a:t>
                      </a:r>
                      <a:r>
                        <a:rPr lang="ru-RU" sz="1000" dirty="0" err="1">
                          <a:effectLst/>
                        </a:rPr>
                        <a:t>үүдəврт</a:t>
                      </a:r>
                      <a:r>
                        <a:rPr lang="ru-RU" sz="1000" dirty="0">
                          <a:effectLst/>
                        </a:rPr>
                        <a:t> </a:t>
                      </a:r>
                      <a:r>
                        <a:rPr lang="ru-RU" sz="1000" dirty="0" err="1">
                          <a:effectLst/>
                        </a:rPr>
                        <a:t>түрүн</a:t>
                      </a:r>
                      <a:r>
                        <a:rPr lang="ru-RU" sz="1000" dirty="0">
                          <a:effectLst/>
                        </a:rPr>
                        <a:t> </a:t>
                      </a:r>
                      <a:r>
                        <a:rPr lang="ru-RU" sz="1000" dirty="0" err="1">
                          <a:effectLst/>
                        </a:rPr>
                        <a:t>хальмгудын</a:t>
                      </a:r>
                      <a:r>
                        <a:rPr lang="ru-RU" sz="1000" dirty="0">
                          <a:effectLst/>
                        </a:rPr>
                        <a:t> туск </a:t>
                      </a:r>
                      <a:r>
                        <a:rPr lang="ru-RU" sz="1000" dirty="0" err="1">
                          <a:effectLst/>
                        </a:rPr>
                        <a:t>бичсмн</a:t>
                      </a:r>
                      <a:r>
                        <a:rPr lang="ru-RU" sz="1000" dirty="0">
                          <a:effectLst/>
                        </a:rPr>
                        <a:t>.</a:t>
                      </a:r>
                      <a:endParaRPr lang="ru-RU"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r>
              <a:tr h="1448308">
                <a:tc>
                  <a:txBody>
                    <a:bodyPr/>
                    <a:lstStyle/>
                    <a:p>
                      <a:pPr>
                        <a:lnSpc>
                          <a:spcPct val="115000"/>
                        </a:lnSpc>
                        <a:spcAft>
                          <a:spcPts val="0"/>
                        </a:spcAft>
                      </a:pPr>
                      <a:r>
                        <a:rPr lang="ru-RU" sz="1000">
                          <a:effectLst/>
                        </a:rPr>
                        <a:t>2.  Кедүдгч җилд, кен түрүн болҗ хальмг келнд Пушкинə «Евгений Онегин» орчулсмн.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«Евгений Онегин»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«Евгений Онегин»</a:t>
                      </a:r>
                      <a:endParaRPr lang="ru-RU" sz="900">
                        <a:effectLst/>
                      </a:endParaRPr>
                    </a:p>
                    <a:p>
                      <a:pPr>
                        <a:lnSpc>
                          <a:spcPct val="115000"/>
                        </a:lnSpc>
                        <a:spcAft>
                          <a:spcPts val="0"/>
                        </a:spcAft>
                      </a:pPr>
                      <a:r>
                        <a:rPr lang="ru-RU" sz="1000">
                          <a:effectLst/>
                        </a:rPr>
                        <a:t> Даван һəрə орчулсмн </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роман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1823</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1936 җилд түрүн Даван һəрə  «Евгений Онегин» орчулсмн.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r>
              <a:tr h="1086231">
                <a:tc>
                  <a:txBody>
                    <a:bodyPr/>
                    <a:lstStyle/>
                    <a:p>
                      <a:pPr>
                        <a:lnSpc>
                          <a:spcPct val="115000"/>
                        </a:lnSpc>
                        <a:spcAft>
                          <a:spcPts val="0"/>
                        </a:spcAft>
                      </a:pPr>
                      <a:r>
                        <a:rPr lang="ru-RU" sz="1000">
                          <a:effectLst/>
                        </a:rPr>
                        <a:t>3. Шүлгч һаран эс тəвсн барлгдсн шүлгин нер келтн?</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«Я памятник воздвиг себе нерукотворный»</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a:t>
                      </a:r>
                      <a:r>
                        <a:rPr lang="mn-MN" sz="1000">
                          <a:effectLst/>
                        </a:rPr>
                        <a:t>Би һарар эс делдсн</a:t>
                      </a:r>
                      <a:endParaRPr lang="ru-RU" sz="900">
                        <a:effectLst/>
                      </a:endParaRPr>
                    </a:p>
                    <a:p>
                      <a:pPr>
                        <a:lnSpc>
                          <a:spcPct val="115000"/>
                        </a:lnSpc>
                        <a:spcAft>
                          <a:spcPts val="0"/>
                        </a:spcAft>
                      </a:pPr>
                      <a:r>
                        <a:rPr lang="mn-MN" sz="1000">
                          <a:effectLst/>
                        </a:rPr>
                        <a:t>бумб бийдән босхув” Хальмг келнд орчулсмн</a:t>
                      </a:r>
                      <a:r>
                        <a:rPr lang="ru-RU" sz="1000">
                          <a:effectLst/>
                        </a:rPr>
                        <a:t> Хоньна Михаил</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шүлг</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a:effectLst/>
                        </a:rPr>
                        <a:t>1836</a:t>
                      </a:r>
                      <a:endParaRPr lang="ru-RU"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c>
                  <a:txBody>
                    <a:bodyPr/>
                    <a:lstStyle/>
                    <a:p>
                      <a:pPr>
                        <a:lnSpc>
                          <a:spcPct val="115000"/>
                        </a:lnSpc>
                        <a:spcAft>
                          <a:spcPts val="0"/>
                        </a:spcAft>
                      </a:pPr>
                      <a:r>
                        <a:rPr lang="ru-RU" sz="1000" dirty="0">
                          <a:effectLst/>
                        </a:rPr>
                        <a:t> Пушкина «</a:t>
                      </a:r>
                      <a:r>
                        <a:rPr lang="mn-MN" sz="1000" dirty="0">
                          <a:effectLst/>
                        </a:rPr>
                        <a:t>Би һарар эс делдсн</a:t>
                      </a:r>
                      <a:endParaRPr lang="ru-RU" sz="900" dirty="0">
                        <a:effectLst/>
                      </a:endParaRPr>
                    </a:p>
                    <a:p>
                      <a:pPr>
                        <a:lnSpc>
                          <a:spcPct val="115000"/>
                        </a:lnSpc>
                        <a:spcAft>
                          <a:spcPts val="0"/>
                        </a:spcAft>
                      </a:pPr>
                      <a:r>
                        <a:rPr lang="mn-MN" sz="1000" dirty="0">
                          <a:effectLst/>
                        </a:rPr>
                        <a:t>бумб бийдән босхув” </a:t>
                      </a:r>
                      <a:r>
                        <a:rPr lang="ru-RU" sz="1000" dirty="0" err="1">
                          <a:effectLst/>
                        </a:rPr>
                        <a:t>барлгдсн</a:t>
                      </a:r>
                      <a:r>
                        <a:rPr lang="ru-RU" sz="1000" dirty="0">
                          <a:effectLst/>
                        </a:rPr>
                        <a:t> </a:t>
                      </a:r>
                      <a:r>
                        <a:rPr lang="ru-RU" sz="1000" dirty="0" err="1">
                          <a:effectLst/>
                        </a:rPr>
                        <a:t>шүлг</a:t>
                      </a:r>
                      <a:r>
                        <a:rPr lang="ru-RU" sz="1000" dirty="0">
                          <a:effectLst/>
                        </a:rPr>
                        <a:t>.</a:t>
                      </a:r>
                      <a:endParaRPr lang="ru-RU"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9034" marR="59034" marT="0" marB="0"/>
                </a:tc>
              </a:tr>
            </a:tbl>
          </a:graphicData>
        </a:graphic>
      </p:graphicFrame>
    </p:spTree>
    <p:extLst>
      <p:ext uri="{BB962C8B-B14F-4D97-AF65-F5344CB8AC3E}">
        <p14:creationId xmlns:p14="http://schemas.microsoft.com/office/powerpoint/2010/main" val="3565634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Таблиц </a:t>
            </a:r>
            <a:r>
              <a:rPr lang="ru-RU" dirty="0" err="1"/>
              <a:t>күцҗ</a:t>
            </a:r>
            <a:r>
              <a:rPr lang="ru-RU" dirty="0"/>
              <a:t> </a:t>
            </a:r>
            <a:r>
              <a:rPr lang="ru-RU" dirty="0" err="1"/>
              <a:t>тогталһн</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443918190"/>
              </p:ext>
            </p:extLst>
          </p:nvPr>
        </p:nvGraphicFramePr>
        <p:xfrm>
          <a:off x="755576" y="1453357"/>
          <a:ext cx="7632848" cy="4542779"/>
        </p:xfrm>
        <a:graphic>
          <a:graphicData uri="http://schemas.openxmlformats.org/drawingml/2006/table">
            <a:tbl>
              <a:tblPr firstRow="1" firstCol="1" bandRow="1">
                <a:tableStyleId>{5C22544A-7EE6-4342-B048-85BDC9FD1C3A}</a:tableStyleId>
              </a:tblPr>
              <a:tblGrid>
                <a:gridCol w="1591517"/>
                <a:gridCol w="1439623"/>
                <a:gridCol w="1068494"/>
                <a:gridCol w="630771"/>
                <a:gridCol w="797629"/>
                <a:gridCol w="2104814"/>
              </a:tblGrid>
              <a:tr h="754327">
                <a:tc>
                  <a:txBody>
                    <a:bodyPr/>
                    <a:lstStyle/>
                    <a:p>
                      <a:pPr>
                        <a:lnSpc>
                          <a:spcPct val="115000"/>
                        </a:lnSpc>
                        <a:spcAft>
                          <a:spcPts val="0"/>
                        </a:spcAft>
                      </a:pPr>
                      <a:r>
                        <a:rPr lang="ru-RU" sz="1100" dirty="0" err="1">
                          <a:effectLst/>
                        </a:rPr>
                        <a:t>Сурвр</a:t>
                      </a:r>
                      <a:endParaRPr lang="ru-RU"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Үүдəврин нернь</a:t>
                      </a:r>
                      <a:endParaRPr lang="ru-RU" sz="1000">
                        <a:effectLst/>
                      </a:endParaRPr>
                    </a:p>
                    <a:p>
                      <a:pPr>
                        <a:lnSpc>
                          <a:spcPct val="115000"/>
                        </a:lnSpc>
                        <a:spcAft>
                          <a:spcPts val="0"/>
                        </a:spcAft>
                      </a:pPr>
                      <a:r>
                        <a:rPr lang="ru-RU" sz="1100">
                          <a:effectLst/>
                        </a:rPr>
                        <a:t>орс келəр</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Хальмг бичəчнрин орчуллһн</a:t>
                      </a:r>
                      <a:endParaRPr lang="ru-RU" sz="1000">
                        <a:effectLst/>
                      </a:endParaRPr>
                    </a:p>
                    <a:p>
                      <a:pPr>
                        <a:lnSpc>
                          <a:spcPct val="115000"/>
                        </a:lnSpc>
                        <a:spcAft>
                          <a:spcPts val="0"/>
                        </a:spcAft>
                      </a:pPr>
                      <a:r>
                        <a:rPr lang="ru-RU" sz="1100">
                          <a:effectLst/>
                        </a:rPr>
                        <a:t> </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жанр</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Кедүдгч җилд бичсмн</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Хəрү</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r>
              <a:tr h="1320072">
                <a:tc>
                  <a:txBody>
                    <a:bodyPr/>
                    <a:lstStyle/>
                    <a:p>
                      <a:pPr>
                        <a:lnSpc>
                          <a:spcPct val="115000"/>
                        </a:lnSpc>
                        <a:spcAft>
                          <a:spcPts val="0"/>
                        </a:spcAft>
                      </a:pPr>
                      <a:r>
                        <a:rPr lang="ru-RU" sz="1100" dirty="0">
                          <a:effectLst/>
                        </a:rPr>
                        <a:t>1. «Братья разбойники» </a:t>
                      </a:r>
                      <a:r>
                        <a:rPr lang="ru-RU" sz="1100" dirty="0" err="1">
                          <a:effectLst/>
                        </a:rPr>
                        <a:t>гидг</a:t>
                      </a:r>
                      <a:r>
                        <a:rPr lang="ru-RU" sz="1100" dirty="0">
                          <a:effectLst/>
                        </a:rPr>
                        <a:t> поэм А.С. Пушкин </a:t>
                      </a:r>
                      <a:r>
                        <a:rPr lang="ru-RU" sz="1100" dirty="0" err="1">
                          <a:effectLst/>
                        </a:rPr>
                        <a:t>кедүдгч</a:t>
                      </a:r>
                      <a:r>
                        <a:rPr lang="ru-RU" sz="1100" dirty="0">
                          <a:effectLst/>
                        </a:rPr>
                        <a:t> </a:t>
                      </a:r>
                      <a:r>
                        <a:rPr lang="ru-RU" sz="1100" dirty="0" err="1">
                          <a:effectLst/>
                        </a:rPr>
                        <a:t>җилд</a:t>
                      </a:r>
                      <a:r>
                        <a:rPr lang="ru-RU" sz="1100" dirty="0">
                          <a:effectLst/>
                        </a:rPr>
                        <a:t> </a:t>
                      </a:r>
                      <a:r>
                        <a:rPr lang="ru-RU" sz="1100" dirty="0" err="1">
                          <a:effectLst/>
                        </a:rPr>
                        <a:t>бичсмн</a:t>
                      </a:r>
                      <a:r>
                        <a:rPr lang="ru-RU" sz="1100" dirty="0">
                          <a:effectLst/>
                        </a:rPr>
                        <a:t>?</a:t>
                      </a:r>
                      <a:endParaRPr lang="ru-RU"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dirty="0">
                          <a:effectLst/>
                        </a:rPr>
                        <a:t>«Братья разбойники!</a:t>
                      </a:r>
                      <a:endParaRPr lang="ru-RU"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dirty="0">
                          <a:effectLst/>
                        </a:rPr>
                        <a:t> «</a:t>
                      </a:r>
                      <a:r>
                        <a:rPr lang="ru-RU" sz="1100" dirty="0" err="1">
                          <a:effectLst/>
                        </a:rPr>
                        <a:t>Ахнр</a:t>
                      </a:r>
                      <a:r>
                        <a:rPr lang="ru-RU" sz="1100" dirty="0">
                          <a:effectLst/>
                        </a:rPr>
                        <a:t> -</a:t>
                      </a:r>
                      <a:r>
                        <a:rPr lang="ru-RU" sz="1100" dirty="0" err="1">
                          <a:effectLst/>
                        </a:rPr>
                        <a:t>деермчнр</a:t>
                      </a:r>
                      <a:r>
                        <a:rPr lang="ru-RU" sz="1100" dirty="0">
                          <a:effectLst/>
                        </a:rPr>
                        <a:t>»</a:t>
                      </a:r>
                      <a:endParaRPr lang="ru-RU" sz="1000" dirty="0">
                        <a:effectLst/>
                      </a:endParaRPr>
                    </a:p>
                    <a:p>
                      <a:pPr>
                        <a:lnSpc>
                          <a:spcPct val="115000"/>
                        </a:lnSpc>
                        <a:spcAft>
                          <a:spcPts val="0"/>
                        </a:spcAft>
                      </a:pPr>
                      <a:r>
                        <a:rPr lang="ru-RU" sz="1100" dirty="0" err="1">
                          <a:effectLst/>
                        </a:rPr>
                        <a:t>Хальмг</a:t>
                      </a:r>
                      <a:r>
                        <a:rPr lang="ru-RU" sz="1100" dirty="0">
                          <a:effectLst/>
                        </a:rPr>
                        <a:t> </a:t>
                      </a:r>
                      <a:r>
                        <a:rPr lang="ru-RU" sz="1100" dirty="0" err="1">
                          <a:effectLst/>
                        </a:rPr>
                        <a:t>келнд</a:t>
                      </a:r>
                      <a:r>
                        <a:rPr lang="ru-RU" sz="1100" dirty="0">
                          <a:effectLst/>
                        </a:rPr>
                        <a:t> </a:t>
                      </a:r>
                      <a:r>
                        <a:rPr lang="ru-RU" sz="1100" dirty="0" err="1">
                          <a:effectLst/>
                        </a:rPr>
                        <a:t>орчулсмн</a:t>
                      </a:r>
                      <a:r>
                        <a:rPr lang="ru-RU" sz="1100" dirty="0">
                          <a:effectLst/>
                        </a:rPr>
                        <a:t> </a:t>
                      </a:r>
                      <a:r>
                        <a:rPr lang="ru-RU" sz="1100" dirty="0" err="1">
                          <a:effectLst/>
                        </a:rPr>
                        <a:t>Дарван</a:t>
                      </a:r>
                      <a:r>
                        <a:rPr lang="ru-RU" sz="1100" dirty="0">
                          <a:effectLst/>
                        </a:rPr>
                        <a:t> Петр</a:t>
                      </a:r>
                      <a:endParaRPr lang="ru-RU"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поэм</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1822</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А.С.Пушкин«Ахнр -деермчнр» гидг поэм 1822 җилд бисчмн. </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r>
              <a:tr h="942909">
                <a:tc>
                  <a:txBody>
                    <a:bodyPr/>
                    <a:lstStyle/>
                    <a:p>
                      <a:pPr>
                        <a:lnSpc>
                          <a:spcPct val="115000"/>
                        </a:lnSpc>
                        <a:spcAft>
                          <a:spcPts val="0"/>
                        </a:spcAft>
                      </a:pPr>
                      <a:r>
                        <a:rPr lang="ru-RU" sz="1100">
                          <a:effectLst/>
                        </a:rPr>
                        <a:t>2.«Калмычке»гидг шүлгəн А.С. Пушкин кедүдгч җилд бичсмн?</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«Калмычке»</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«Хальмг күүкнд»</a:t>
                      </a:r>
                      <a:endParaRPr lang="ru-RU" sz="1000">
                        <a:effectLst/>
                      </a:endParaRPr>
                    </a:p>
                    <a:p>
                      <a:pPr>
                        <a:lnSpc>
                          <a:spcPct val="115000"/>
                        </a:lnSpc>
                        <a:spcAft>
                          <a:spcPts val="0"/>
                        </a:spcAft>
                      </a:pPr>
                      <a:r>
                        <a:rPr lang="ru-RU" sz="1100">
                          <a:effectLst/>
                        </a:rPr>
                        <a:t>Кɵглтин Дава орчулсмн.</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шүлг</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1829</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«Хальмг күүкнд» гидг шүлг Пушкин 1829 җилд бичсмн.</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r>
              <a:tr h="1508654">
                <a:tc>
                  <a:txBody>
                    <a:bodyPr/>
                    <a:lstStyle/>
                    <a:p>
                      <a:pPr>
                        <a:lnSpc>
                          <a:spcPct val="115000"/>
                        </a:lnSpc>
                        <a:spcAft>
                          <a:spcPts val="0"/>
                        </a:spcAft>
                      </a:pPr>
                      <a:r>
                        <a:rPr lang="ru-RU" sz="1100">
                          <a:effectLst/>
                        </a:rPr>
                        <a:t>3.Хальмг ут тууль Пушкинə ямаран үүдəврт һоллгч орм эзлнə, неринь келтн.</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«Капитанская дочка»</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«Капина күүкн». Хальмг келнд орчулсмн («</a:t>
                      </a:r>
                      <a:r>
                        <a:rPr lang="en-US" sz="1100">
                          <a:effectLst/>
                        </a:rPr>
                        <a:t>h</a:t>
                      </a:r>
                      <a:r>
                        <a:rPr lang="ru-RU" sz="1100">
                          <a:effectLst/>
                        </a:rPr>
                        <a:t>əрд болн керə»)-тууль</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түүк</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a:effectLst/>
                        </a:rPr>
                        <a:t>1836</a:t>
                      </a:r>
                      <a:endParaRPr lang="ru-RU"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c>
                  <a:txBody>
                    <a:bodyPr/>
                    <a:lstStyle/>
                    <a:p>
                      <a:pPr>
                        <a:lnSpc>
                          <a:spcPct val="115000"/>
                        </a:lnSpc>
                        <a:spcAft>
                          <a:spcPts val="0"/>
                        </a:spcAft>
                      </a:pPr>
                      <a:r>
                        <a:rPr lang="ru-RU" sz="1100" dirty="0" err="1">
                          <a:effectLst/>
                        </a:rPr>
                        <a:t>Пушкинə</a:t>
                      </a:r>
                      <a:r>
                        <a:rPr lang="ru-RU" sz="1100" dirty="0">
                          <a:effectLst/>
                        </a:rPr>
                        <a:t>  «Капитана </a:t>
                      </a:r>
                      <a:r>
                        <a:rPr lang="ru-RU" sz="1100" dirty="0" err="1">
                          <a:effectLst/>
                        </a:rPr>
                        <a:t>күүкн</a:t>
                      </a:r>
                      <a:r>
                        <a:rPr lang="ru-RU" sz="1100" dirty="0">
                          <a:effectLst/>
                        </a:rPr>
                        <a:t>» </a:t>
                      </a:r>
                      <a:r>
                        <a:rPr lang="ru-RU" sz="1100" dirty="0" err="1">
                          <a:effectLst/>
                        </a:rPr>
                        <a:t>гидг</a:t>
                      </a:r>
                      <a:r>
                        <a:rPr lang="ru-RU" sz="1100" dirty="0">
                          <a:effectLst/>
                        </a:rPr>
                        <a:t> </a:t>
                      </a:r>
                      <a:r>
                        <a:rPr lang="ru-RU" sz="1100" dirty="0" err="1">
                          <a:effectLst/>
                        </a:rPr>
                        <a:t>түүкд</a:t>
                      </a:r>
                      <a:r>
                        <a:rPr lang="ru-RU" sz="1100" dirty="0">
                          <a:effectLst/>
                        </a:rPr>
                        <a:t> «</a:t>
                      </a:r>
                      <a:r>
                        <a:rPr lang="en-US" sz="1100" dirty="0">
                          <a:effectLst/>
                        </a:rPr>
                        <a:t>h</a:t>
                      </a:r>
                      <a:r>
                        <a:rPr lang="ru-RU" sz="1100" dirty="0" err="1">
                          <a:effectLst/>
                        </a:rPr>
                        <a:t>əрд</a:t>
                      </a:r>
                      <a:r>
                        <a:rPr lang="ru-RU" sz="1100" dirty="0">
                          <a:effectLst/>
                        </a:rPr>
                        <a:t> </a:t>
                      </a:r>
                      <a:r>
                        <a:rPr lang="ru-RU" sz="1100" dirty="0" err="1">
                          <a:effectLst/>
                        </a:rPr>
                        <a:t>болн</a:t>
                      </a:r>
                      <a:r>
                        <a:rPr lang="ru-RU" sz="1100" dirty="0">
                          <a:effectLst/>
                        </a:rPr>
                        <a:t> </a:t>
                      </a:r>
                      <a:r>
                        <a:rPr lang="ru-RU" sz="1100" dirty="0" err="1">
                          <a:effectLst/>
                        </a:rPr>
                        <a:t>керə</a:t>
                      </a:r>
                      <a:r>
                        <a:rPr lang="ru-RU" sz="1100" dirty="0">
                          <a:effectLst/>
                        </a:rPr>
                        <a:t>»-</a:t>
                      </a:r>
                      <a:r>
                        <a:rPr lang="ru-RU" sz="1100" dirty="0" err="1">
                          <a:effectLst/>
                        </a:rPr>
                        <a:t>тууль</a:t>
                      </a:r>
                      <a:r>
                        <a:rPr lang="ru-RU" sz="1100" dirty="0">
                          <a:effectLst/>
                        </a:rPr>
                        <a:t> </a:t>
                      </a:r>
                      <a:r>
                        <a:rPr lang="ru-RU" sz="1100" dirty="0" err="1">
                          <a:effectLst/>
                        </a:rPr>
                        <a:t>һоллгч</a:t>
                      </a:r>
                      <a:r>
                        <a:rPr lang="ru-RU" sz="1100" dirty="0">
                          <a:effectLst/>
                        </a:rPr>
                        <a:t> </a:t>
                      </a:r>
                      <a:r>
                        <a:rPr lang="ru-RU" sz="1100" dirty="0" err="1">
                          <a:effectLst/>
                        </a:rPr>
                        <a:t>орм</a:t>
                      </a:r>
                      <a:r>
                        <a:rPr lang="ru-RU" sz="1100" dirty="0">
                          <a:effectLst/>
                        </a:rPr>
                        <a:t> </a:t>
                      </a:r>
                      <a:r>
                        <a:rPr lang="ru-RU" sz="1100" dirty="0" err="1">
                          <a:effectLst/>
                        </a:rPr>
                        <a:t>эзлнə</a:t>
                      </a:r>
                      <a:endParaRPr lang="ru-RU"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494" marR="61494" marT="0" marB="0"/>
                </a:tc>
              </a:tr>
            </a:tbl>
          </a:graphicData>
        </a:graphic>
      </p:graphicFrame>
    </p:spTree>
    <p:extLst>
      <p:ext uri="{BB962C8B-B14F-4D97-AF65-F5344CB8AC3E}">
        <p14:creationId xmlns:p14="http://schemas.microsoft.com/office/powerpoint/2010/main" val="2156221090"/>
      </p:ext>
    </p:extLst>
  </p:cSld>
  <p:clrMapOvr>
    <a:masterClrMapping/>
  </p:clrMapOvr>
</p:sld>
</file>

<file path=ppt/theme/theme1.xml><?xml version="1.0" encoding="utf-8"?>
<a:theme xmlns:a="http://schemas.openxmlformats.org/drawingml/2006/main" name="Тема Office">
  <a:themeElements>
    <a:clrScheme name="Другая 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900"/>
      </a:hlink>
      <a:folHlink>
        <a:srgbClr val="FBD5B5"/>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1580</Words>
  <Application>Microsoft Office PowerPoint</Application>
  <PresentationFormat>Экран (4:3)</PresentationFormat>
  <Paragraphs>266</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Arial</vt:lpstr>
      <vt:lpstr>Calibri</vt:lpstr>
      <vt:lpstr>Monotype Corsiva</vt:lpstr>
      <vt:lpstr>Times New Roman</vt:lpstr>
      <vt:lpstr>Тема Office</vt:lpstr>
      <vt:lpstr>Презентация PowerPoint</vt:lpstr>
      <vt:lpstr>Кел өргҗүллһнә кичәл «А.С.Пушкин хальмгин зүркнд» </vt:lpstr>
      <vt:lpstr>Пушкин Александр Сергеевич</vt:lpstr>
      <vt:lpstr>Презентация PowerPoint</vt:lpstr>
      <vt:lpstr>Презентация PowerPoint</vt:lpstr>
      <vt:lpstr>Презентация PowerPoint</vt:lpstr>
      <vt:lpstr>Текст «А.С.Пушкин хальмгин зүркнд» </vt:lpstr>
      <vt:lpstr>Таблиц күцҗ тогталһн</vt:lpstr>
      <vt:lpstr>Таблиц күцҗ тогталһн</vt:lpstr>
      <vt:lpstr>Рефлексия</vt:lpstr>
      <vt:lpstr>Презентация PowerPoint</vt:lpstr>
      <vt:lpstr>«Эрүл-мендим дурдыч,хальмг!-шүлг </vt:lpstr>
      <vt:lpstr>«Ахнр -деермчнр» -поэм </vt:lpstr>
      <vt:lpstr> «Евгений Онегин»- поэм</vt:lpstr>
      <vt:lpstr>       Шүлг  «Хальмг күүкнд»</vt:lpstr>
      <vt:lpstr> А . С. Пушкин " «Капитана күүкн» - түүк   Тууль «həрд болн керə» </vt:lpstr>
      <vt:lpstr>   «Би hарар эс делдсн бумб бийдəн босхув»- шүлг «Я памятник воздвиг себе нерукотворный»</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а</cp:lastModifiedBy>
  <cp:revision>60</cp:revision>
  <dcterms:created xsi:type="dcterms:W3CDTF">2013-08-17T11:04:20Z</dcterms:created>
  <dcterms:modified xsi:type="dcterms:W3CDTF">2018-04-27T06:36:01Z</dcterms:modified>
</cp:coreProperties>
</file>