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8335" autoAdjust="0"/>
  </p:normalViewPr>
  <p:slideViewPr>
    <p:cSldViewPr>
      <p:cViewPr varScale="1">
        <p:scale>
          <a:sx n="88" d="100"/>
          <a:sy n="88" d="100"/>
        </p:scale>
        <p:origin x="-96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38EF4-87FF-4BE0-B0A3-607556570116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A2048-9C61-4B8C-8054-7FCE206EE8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A2048-9C61-4B8C-8054-7FCE206EE88F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CE96E-29E8-4FDC-8651-33BF494BC4D8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4C262-6DA4-4C30-82D2-1138F75881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2016224"/>
          </a:xfrm>
        </p:spPr>
        <p:txBody>
          <a:bodyPr>
            <a:normAutofit/>
          </a:bodyPr>
          <a:lstStyle/>
          <a:p>
            <a:r>
              <a:rPr lang="ru-RU" sz="7200" i="1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Радиоактивность</a:t>
            </a:r>
            <a:endParaRPr lang="ru-RU" sz="7200" i="1" u="sng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radioactiv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2780928"/>
            <a:ext cx="3785563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77968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Открытие радиоактивности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iбеккер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700808"/>
            <a:ext cx="2664296" cy="331236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Явление радиоактивности было открыто в 1896 году французским ученым Анри Беккерелем. Он обнаружил, что химический элемент  уран излучает неизвестные невидимые лучи, способные проникать через бумагу или картон, вызывать почернение фотопластинки и ионизировать воздух. </a:t>
            </a:r>
            <a:r>
              <a:rPr lang="ru-RU" sz="1800" b="1" dirty="0" smtClean="0"/>
              <a:t>Способность атомов некоторых химических элементов к самопроизвольному излучению назвали радиоактивностью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92370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излучений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4-007-Pravila-smeschenija-pri-a-i-b-radioaktivnom-raspad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700808"/>
            <a:ext cx="2952328" cy="38164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Исследование радиоактивности показали, что вещества испускают три вида излучений различной физической природы. Эти излучения были названы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альфа</a:t>
            </a:r>
            <a:r>
              <a:rPr lang="ru-RU" sz="1800" dirty="0"/>
              <a:t>-,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бета</a:t>
            </a:r>
            <a:r>
              <a:rPr lang="ru-RU" sz="1800" dirty="0"/>
              <a:t>- и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гамма</a:t>
            </a:r>
            <a:r>
              <a:rPr lang="ru-RU" sz="1800" dirty="0"/>
              <a:t> лучами.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Альфа</a:t>
            </a:r>
            <a:r>
              <a:rPr lang="ru-RU" sz="1800" dirty="0"/>
              <a:t>-лучи оказались потоками атомов гелия,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бета</a:t>
            </a:r>
            <a:r>
              <a:rPr lang="ru-RU" sz="1800" dirty="0" smtClean="0"/>
              <a:t>- </a:t>
            </a:r>
            <a:r>
              <a:rPr lang="ru-RU" sz="1800" dirty="0"/>
              <a:t>лучи оказались потоками быстрых электронов, а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гамма</a:t>
            </a:r>
            <a:r>
              <a:rPr lang="ru-RU" sz="1800" dirty="0"/>
              <a:t> – электромагнитной волной , с очень малой длинной волны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60786394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16832"/>
            <a:ext cx="4104456" cy="32439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смещения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8291264" cy="783778"/>
          </a:xfrm>
        </p:spPr>
        <p:txBody>
          <a:bodyPr>
            <a:normAutofit fontScale="70000" lnSpcReduction="20000"/>
          </a:bodyPr>
          <a:lstStyle/>
          <a:p>
            <a:r>
              <a:rPr lang="ru-RU" b="0" dirty="0"/>
              <a:t>Резерфорд  и Содди в 1902 году доказали, что явление радиоактивности- это процесс превращения ядер одного химического элемента в ядра другого химического элемента.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51520" y="5373216"/>
            <a:ext cx="8568952" cy="9361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Выводы:</a:t>
            </a:r>
            <a:br>
              <a:rPr lang="ru-RU" dirty="0" smtClean="0"/>
            </a:br>
            <a:r>
              <a:rPr lang="ru-RU" dirty="0" smtClean="0"/>
              <a:t>1. Атом имеет сложное строение;</a:t>
            </a:r>
            <a:br>
              <a:rPr lang="ru-RU" dirty="0" smtClean="0"/>
            </a:br>
            <a:r>
              <a:rPr lang="ru-RU" dirty="0" smtClean="0"/>
              <a:t>2. Одни вещества превращаются в другие</a:t>
            </a:r>
            <a:endParaRPr lang="ru-RU" dirty="0"/>
          </a:p>
        </p:txBody>
      </p:sp>
      <p:pic>
        <p:nvPicPr>
          <p:cNvPr id="9" name="Содержимое 8" descr="img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844824"/>
            <a:ext cx="4041775" cy="33123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Планетарная модель атома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7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91513" cy="977900"/>
          </a:xfrm>
        </p:spPr>
        <p:txBody>
          <a:bodyPr>
            <a:normAutofit fontScale="92500" lnSpcReduction="20000"/>
          </a:bodyPr>
          <a:lstStyle/>
          <a:p>
            <a:r>
              <a:rPr lang="ru-RU" b="0" dirty="0" smtClean="0"/>
              <a:t>В результате опытов по рассеянию альфа-частиц Резерфорд предлагает планетарную модель атома: 1. в центре атома ядро 2. по орбитам вокруг ядра движутся электроны</a:t>
            </a:r>
            <a:endParaRPr lang="ru-RU" b="0" dirty="0"/>
          </a:p>
        </p:txBody>
      </p:sp>
      <p:pic>
        <p:nvPicPr>
          <p:cNvPr id="11" name="Содержимое 10" descr="1_html_m2e303b75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27584" y="2348880"/>
            <a:ext cx="3188164" cy="3951288"/>
          </a:xfrm>
        </p:spPr>
      </p:pic>
      <p:pic>
        <p:nvPicPr>
          <p:cNvPr id="12" name="Содержимое 11" descr="0012-009-Planetarnaja-model-stroenija-atoma.pn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76056" y="2996952"/>
            <a:ext cx="3048000" cy="2286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Ядерные реакции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96752"/>
            <a:ext cx="7704856" cy="2376264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Ядерная </a:t>
            </a:r>
            <a:r>
              <a:rPr lang="ru-RU" dirty="0"/>
              <a:t>реакция - это превращение ядер при взаимодействии с частицами или друг с </a:t>
            </a:r>
            <a:r>
              <a:rPr lang="ru-RU" dirty="0" smtClean="0"/>
              <a:t>другом. </a:t>
            </a:r>
            <a:r>
              <a:rPr lang="ru-RU" b="0" dirty="0" smtClean="0"/>
              <a:t>Первая ядерная реакция была проведена в 1919 году Резерфордом.  В результате этой реакции был открыт протон.  А в 1932 году Чедвиком  был открыт нейтрон и создана модель ядра.</a:t>
            </a:r>
          </a:p>
          <a:p>
            <a:endParaRPr lang="ru-RU" dirty="0"/>
          </a:p>
        </p:txBody>
      </p:sp>
      <p:pic>
        <p:nvPicPr>
          <p:cNvPr id="7" name="Содержимое 6" descr="первая яд реакция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3861048"/>
            <a:ext cx="3816424" cy="1008112"/>
          </a:xfrm>
        </p:spPr>
      </p:pic>
      <p:pic>
        <p:nvPicPr>
          <p:cNvPr id="8" name="Содержимое 7" descr="1_html_m3f1518e4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1" y="3848207"/>
            <a:ext cx="4114800" cy="94894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Ядра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Содержимое 15" descr="157138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3528392" cy="3528392"/>
          </a:xfrm>
        </p:spPr>
      </p:pic>
      <p:pic>
        <p:nvPicPr>
          <p:cNvPr id="17" name="Содержимое 16" descr="img_4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700808"/>
            <a:ext cx="4536504" cy="403244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Реакции деления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кап модель деле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1484784"/>
            <a:ext cx="7488832" cy="489654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материи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692697"/>
          <a:ext cx="8856984" cy="59663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05990"/>
                <a:gridCol w="4350994"/>
              </a:tblGrid>
              <a:tr h="331089">
                <a:tc>
                  <a:txBody>
                    <a:bodyPr/>
                    <a:lstStyle/>
                    <a:p>
                      <a:r>
                        <a:rPr lang="ru-RU" dirty="0" smtClean="0"/>
                        <a:t>Вещество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42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Демокрит</a:t>
                      </a:r>
                      <a:r>
                        <a:rPr lang="ru-RU" baseline="0" dirty="0" smtClean="0"/>
                        <a:t> – атом(Древняя Греция)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Фарадей</a:t>
                      </a:r>
                      <a:r>
                        <a:rPr lang="ru-RU" baseline="0" dirty="0" smtClean="0"/>
                        <a:t> – открытие явления электромагнитной индукции (1831 год)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579">
                <a:tc>
                  <a:txBody>
                    <a:bodyPr/>
                    <a:lstStyle/>
                    <a:p>
                      <a:r>
                        <a:rPr lang="ru-RU" dirty="0" smtClean="0"/>
                        <a:t>Ломоносов</a:t>
                      </a:r>
                      <a:r>
                        <a:rPr lang="ru-RU" baseline="0" dirty="0" smtClean="0"/>
                        <a:t> – атомистическая теория (18 век)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Максвелл – создание электродинамики (вторая половина 19 века)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05">
                <a:tc>
                  <a:txBody>
                    <a:bodyPr/>
                    <a:lstStyle/>
                    <a:p>
                      <a:r>
                        <a:rPr lang="ru-RU" dirty="0" smtClean="0"/>
                        <a:t>Беккерель</a:t>
                      </a:r>
                      <a:r>
                        <a:rPr lang="ru-RU" baseline="0" dirty="0" smtClean="0"/>
                        <a:t> –открытие радиоактивности (1896год)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05">
                <a:tc>
                  <a:txBody>
                    <a:bodyPr/>
                    <a:lstStyle/>
                    <a:p>
                      <a:r>
                        <a:rPr lang="ru-RU" dirty="0" smtClean="0"/>
                        <a:t>Резерфорд, Содди –открытие свойств радиоактивных излучений( 1902год)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05">
                <a:tc>
                  <a:txBody>
                    <a:bodyPr/>
                    <a:lstStyle/>
                    <a:p>
                      <a:r>
                        <a:rPr lang="ru-RU" dirty="0" smtClean="0"/>
                        <a:t>Резерфорд</a:t>
                      </a:r>
                      <a:r>
                        <a:rPr lang="ru-RU" baseline="0" dirty="0" smtClean="0"/>
                        <a:t> –планетарная модель атома (1911 год)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480">
                <a:tc>
                  <a:txBody>
                    <a:bodyPr/>
                    <a:lstStyle/>
                    <a:p>
                      <a:r>
                        <a:rPr lang="ru-RU" dirty="0" smtClean="0"/>
                        <a:t>Резерфорд – первая ядерная реакция, открытие протона (1919 год)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089">
                <a:tc>
                  <a:txBody>
                    <a:bodyPr/>
                    <a:lstStyle/>
                    <a:p>
                      <a:r>
                        <a:rPr lang="ru-RU" dirty="0" smtClean="0"/>
                        <a:t>Чедвик</a:t>
                      </a:r>
                      <a:r>
                        <a:rPr lang="ru-RU" baseline="0" dirty="0" smtClean="0"/>
                        <a:t> –открытие нейтрона (1932 год)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05">
                <a:tc>
                  <a:txBody>
                    <a:bodyPr/>
                    <a:lstStyle/>
                    <a:p>
                      <a:r>
                        <a:rPr lang="ru-RU" dirty="0" smtClean="0"/>
                        <a:t>Иваненко,</a:t>
                      </a:r>
                      <a:r>
                        <a:rPr lang="ru-RU" baseline="0" dirty="0" smtClean="0"/>
                        <a:t> Гейзенберг – протонно-нейтронная модель ядра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0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Ган</a:t>
                      </a:r>
                      <a:r>
                        <a:rPr lang="ru-RU" dirty="0" smtClean="0"/>
                        <a:t> и </a:t>
                      </a:r>
                      <a:r>
                        <a:rPr lang="ru-RU" dirty="0" err="1" smtClean="0"/>
                        <a:t>Штрассман</a:t>
                      </a:r>
                      <a:r>
                        <a:rPr lang="ru-RU" dirty="0" smtClean="0"/>
                        <a:t> – открытие реакции деления атомных ядер (1938 год)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102</TotalTime>
  <Words>316</Words>
  <Application>Microsoft Office PowerPoint</Application>
  <PresentationFormat>Экран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Радиоактивность</vt:lpstr>
      <vt:lpstr>Открытие радиоактивности</vt:lpstr>
      <vt:lpstr>Виды излучений</vt:lpstr>
      <vt:lpstr>Правила смещения</vt:lpstr>
      <vt:lpstr>Планетарная модель атома</vt:lpstr>
      <vt:lpstr>Ядерные реакции</vt:lpstr>
      <vt:lpstr>Модель Ядра</vt:lpstr>
      <vt:lpstr>Реакции деления</vt:lpstr>
      <vt:lpstr>Виды материи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Радиоактивность</dc:title>
  <dc:creator>Настя</dc:creator>
  <cp:lastModifiedBy>Настя</cp:lastModifiedBy>
  <cp:revision>10</cp:revision>
  <dcterms:created xsi:type="dcterms:W3CDTF">2013-05-12T08:39:28Z</dcterms:created>
  <dcterms:modified xsi:type="dcterms:W3CDTF">2013-05-12T10:21:39Z</dcterms:modified>
</cp:coreProperties>
</file>