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B76371-DD4E-4A93-850C-498E527CF4C4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D4FB15-7F46-44CE-9455-77F5F969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>Матричные </a:t>
            </a:r>
            <a:r>
              <a:rPr lang="ru-RU" dirty="0" smtClean="0"/>
              <a:t>процессы</a:t>
            </a:r>
            <a:br>
              <a:rPr lang="ru-RU" dirty="0" smtClean="0"/>
            </a:br>
            <a:r>
              <a:rPr lang="ru-RU" dirty="0" smtClean="0"/>
              <a:t>(10 класс)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:</a:t>
            </a:r>
          </a:p>
          <a:p>
            <a:r>
              <a:rPr lang="ru-RU" dirty="0" smtClean="0"/>
              <a:t>Мироненко Тамара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Подготовительный </a:t>
            </a:r>
            <a:r>
              <a:rPr lang="ru-RU" sz="1800" dirty="0" smtClean="0"/>
              <a:t>- учащиеся выбрали для себя </a:t>
            </a:r>
            <a:r>
              <a:rPr lang="ru-RU" sz="1800" dirty="0" err="1" smtClean="0"/>
              <a:t>подтему</a:t>
            </a:r>
            <a:r>
              <a:rPr lang="ru-RU" sz="1800" dirty="0" smtClean="0"/>
              <a:t>, объединились в </a:t>
            </a:r>
            <a:r>
              <a:rPr lang="ru-RU" sz="1800" dirty="0" err="1" smtClean="0"/>
              <a:t>микрогруппы</a:t>
            </a:r>
            <a:r>
              <a:rPr lang="ru-RU" sz="1800" dirty="0" smtClean="0"/>
              <a:t>, обсудили форму предоставления результата работы и критерии оценивания;</a:t>
            </a:r>
          </a:p>
          <a:p>
            <a:r>
              <a:rPr lang="ru-RU" dirty="0" smtClean="0"/>
              <a:t>Планирование - </a:t>
            </a:r>
            <a:r>
              <a:rPr lang="ru-RU" sz="1800" dirty="0" smtClean="0"/>
              <a:t>определили источники, способы сбора и анализа информации;</a:t>
            </a:r>
          </a:p>
          <a:p>
            <a:r>
              <a:rPr lang="ru-RU" dirty="0" smtClean="0"/>
              <a:t>Разработка проекта - </a:t>
            </a:r>
            <a:r>
              <a:rPr lang="ru-RU" sz="1800" dirty="0" smtClean="0"/>
              <a:t>осуществили поисковую деятельность по накоплению, систематизации, обобщению информации;</a:t>
            </a:r>
          </a:p>
          <a:p>
            <a:r>
              <a:rPr lang="ru-RU" dirty="0" smtClean="0"/>
              <a:t>Оформление результатов - </a:t>
            </a:r>
            <a:r>
              <a:rPr lang="ru-RU" sz="1800" dirty="0" smtClean="0"/>
              <a:t>устный отчет с демонстрацией материалов;</a:t>
            </a:r>
          </a:p>
          <a:p>
            <a:r>
              <a:rPr lang="ru-RU" sz="3000" dirty="0" smtClean="0"/>
              <a:t>Презентация </a:t>
            </a:r>
            <a:r>
              <a:rPr lang="ru-RU" sz="2400" dirty="0" smtClean="0"/>
              <a:t>– </a:t>
            </a:r>
            <a:r>
              <a:rPr lang="ru-RU" sz="1800" dirty="0" smtClean="0"/>
              <a:t>на уроке конференции все группы представили результаты своей работы;</a:t>
            </a:r>
          </a:p>
          <a:p>
            <a:r>
              <a:rPr lang="ru-RU" sz="3000" dirty="0" smtClean="0"/>
              <a:t>Оценивание</a:t>
            </a:r>
            <a:r>
              <a:rPr lang="ru-RU" sz="2400" dirty="0" smtClean="0"/>
              <a:t> – оценка работ путем коллективного обсуждения .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Презентации проектных работ учеников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урока - проектная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Метод проектов всегда ориентирован на самостоятельную деятельность учащихся – индивидуальную, парную, групповую, которую учащиеся выполняют в течение  определенного времени.</a:t>
            </a:r>
          </a:p>
          <a:p>
            <a:r>
              <a:rPr lang="ru-RU" sz="2400" dirty="0" smtClean="0"/>
              <a:t>Метод проектов предполагает решение какой-то проблемы. А решение предусматривает:</a:t>
            </a:r>
          </a:p>
          <a:p>
            <a:r>
              <a:rPr lang="ru-RU" sz="2000" dirty="0" smtClean="0"/>
              <a:t>Использование разнообразных методов и средств обучения;</a:t>
            </a:r>
          </a:p>
          <a:p>
            <a:r>
              <a:rPr lang="ru-RU" sz="2000" dirty="0" smtClean="0"/>
              <a:t>Необходимость интегрирования знаний из разных сфер науки, техники, творческих областей.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Технология: проектная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Цель проектного обучения</a:t>
            </a:r>
            <a:r>
              <a:rPr lang="ru-RU" sz="2000" dirty="0" smtClean="0"/>
              <a:t> </a:t>
            </a:r>
            <a:r>
              <a:rPr lang="ru-RU" sz="2400" dirty="0" smtClean="0"/>
              <a:t>состоит в том, чтобы создать условия, при которых учащиеся:</a:t>
            </a:r>
          </a:p>
          <a:p>
            <a:r>
              <a:rPr lang="ru-RU" sz="2400" dirty="0" smtClean="0"/>
              <a:t>Самостоятельно и охотно приобретают недостающие знания из разных источников;</a:t>
            </a:r>
          </a:p>
          <a:p>
            <a:r>
              <a:rPr lang="ru-RU" sz="2400" dirty="0" smtClean="0"/>
              <a:t>Учатся пользоваться приобретенными знаниями для решения познавательных и практических задач;</a:t>
            </a:r>
          </a:p>
          <a:p>
            <a:r>
              <a:rPr lang="ru-RU" sz="2400" dirty="0" smtClean="0"/>
              <a:t>Приобретают коммуникативные умения, работая в группах</a:t>
            </a:r>
          </a:p>
          <a:p>
            <a:r>
              <a:rPr lang="ru-RU" sz="2400" dirty="0" smtClean="0"/>
              <a:t>Развивают у себя исследовательские умения;</a:t>
            </a:r>
          </a:p>
          <a:p>
            <a:r>
              <a:rPr lang="ru-RU" sz="2400" dirty="0" smtClean="0"/>
              <a:t>Развивают системное мышление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проектной деятельности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Формулировка проблемы</a:t>
            </a:r>
          </a:p>
          <a:p>
            <a:r>
              <a:rPr lang="ru-RU" dirty="0" smtClean="0"/>
              <a:t>Организация творческих групп для работы над проектом</a:t>
            </a:r>
          </a:p>
          <a:p>
            <a:r>
              <a:rPr lang="ru-RU" dirty="0" smtClean="0"/>
              <a:t>Планирование работы над проектом</a:t>
            </a:r>
          </a:p>
          <a:p>
            <a:r>
              <a:rPr lang="ru-RU" dirty="0" smtClean="0"/>
              <a:t>Поиск и сбор информации</a:t>
            </a:r>
          </a:p>
          <a:p>
            <a:r>
              <a:rPr lang="ru-RU" dirty="0" smtClean="0"/>
              <a:t>Анализ информации</a:t>
            </a:r>
          </a:p>
          <a:p>
            <a:r>
              <a:rPr lang="ru-RU" dirty="0" smtClean="0"/>
              <a:t>Оформление и представление проекта</a:t>
            </a:r>
          </a:p>
          <a:p>
            <a:r>
              <a:rPr lang="ru-RU" dirty="0" smtClean="0"/>
              <a:t>Анализ и оценка результатов работы над проектом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проектной работы «Матричные процессы»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умений и навыков самостоятельной проектной исследовательской  деятельности учащихся как одного из средств повышения качества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Привлечение детей к самостоятельной учебной деятельности;</a:t>
            </a:r>
          </a:p>
          <a:p>
            <a:r>
              <a:rPr lang="ru-RU" sz="2400" dirty="0" smtClean="0"/>
              <a:t>Развитие умения пользоваться приобретенными знаниями для решения познавательных и практических задач;</a:t>
            </a:r>
          </a:p>
          <a:p>
            <a:r>
              <a:rPr lang="ru-RU" sz="2400" dirty="0" smtClean="0"/>
              <a:t>Формирование коммуникативной компетенции учащихся;</a:t>
            </a:r>
          </a:p>
          <a:p>
            <a:r>
              <a:rPr lang="ru-RU" sz="2400" dirty="0" smtClean="0"/>
              <a:t>Развитие культуры публичной дискуссии;</a:t>
            </a:r>
          </a:p>
          <a:p>
            <a:r>
              <a:rPr lang="ru-RU" sz="2400" dirty="0" smtClean="0"/>
              <a:t>Формирование умений и навыков научного общения.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Матричные процессы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Реакции матричного синтеза – специфическая особенность живых систем. Они являются основой фундаментальных свойств всего живого – способности к самовоспроизведению, наследственности и изменчивости, развития и роста, обмена веществ и энергии.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Матричные процессы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клетках происходит три матричных процесса:</a:t>
            </a:r>
          </a:p>
          <a:p>
            <a:r>
              <a:rPr lang="ru-RU" dirty="0" smtClean="0"/>
              <a:t>Транскрипция- биосинтез </a:t>
            </a:r>
            <a:r>
              <a:rPr lang="ru-RU" dirty="0" err="1" smtClean="0"/>
              <a:t>и-РНК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Трансляция – биосинтез белка</a:t>
            </a:r>
          </a:p>
          <a:p>
            <a:endParaRPr lang="ru-RU" dirty="0" smtClean="0"/>
          </a:p>
          <a:p>
            <a:r>
              <a:rPr lang="ru-RU" dirty="0" smtClean="0"/>
              <a:t>Репликация – самоудвоение ДНК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Подтемы</a:t>
            </a:r>
            <a:r>
              <a:rPr lang="ru-RU" dirty="0" smtClean="0"/>
              <a:t> в теме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Транскрипция</a:t>
            </a:r>
          </a:p>
          <a:p>
            <a:endParaRPr lang="ru-RU" dirty="0" smtClean="0"/>
          </a:p>
          <a:p>
            <a:r>
              <a:rPr lang="ru-RU" dirty="0" smtClean="0"/>
              <a:t>Трансляция </a:t>
            </a:r>
          </a:p>
          <a:p>
            <a:endParaRPr lang="ru-RU" dirty="0" smtClean="0"/>
          </a:p>
          <a:p>
            <a:r>
              <a:rPr lang="ru-RU" dirty="0" smtClean="0"/>
              <a:t>Регуляция транскрипции и трансляции</a:t>
            </a:r>
          </a:p>
          <a:p>
            <a:endParaRPr lang="ru-RU" dirty="0" smtClean="0"/>
          </a:p>
          <a:p>
            <a:r>
              <a:rPr lang="ru-RU" dirty="0" smtClean="0"/>
              <a:t>Репликация ДНК</a:t>
            </a:r>
          </a:p>
          <a:p>
            <a:endParaRPr lang="ru-RU" dirty="0" smtClean="0"/>
          </a:p>
          <a:p>
            <a:r>
              <a:rPr lang="ru-RU" dirty="0" smtClean="0"/>
              <a:t>Проблема </a:t>
            </a:r>
            <a:r>
              <a:rPr lang="ru-RU" dirty="0" err="1" smtClean="0"/>
              <a:t>недорепликации</a:t>
            </a:r>
            <a:r>
              <a:rPr lang="ru-RU" dirty="0" smtClean="0"/>
              <a:t> линейных молекул ДНК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194</TotalTime>
  <Words>372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Тема урока: Матричные процессы (10 класс)</vt:lpstr>
      <vt:lpstr>Технология урока - проектная деятельность</vt:lpstr>
      <vt:lpstr>Технология: проектная деятельность</vt:lpstr>
      <vt:lpstr>Технология проектной деятельности</vt:lpstr>
      <vt:lpstr>Цель проектной работы «Матричные процессы»</vt:lpstr>
      <vt:lpstr>Задачи:</vt:lpstr>
      <vt:lpstr>Матричные процессы</vt:lpstr>
      <vt:lpstr>Матричные процессы</vt:lpstr>
      <vt:lpstr>Подтемы в теме проекта</vt:lpstr>
      <vt:lpstr>Этапы работы</vt:lpstr>
      <vt:lpstr>Презентации проектных работ учеников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Матричные процессы</dc:title>
  <dc:creator>Tamara</dc:creator>
  <cp:lastModifiedBy>Tamara</cp:lastModifiedBy>
  <cp:revision>26</cp:revision>
  <dcterms:created xsi:type="dcterms:W3CDTF">2011-09-17T13:06:59Z</dcterms:created>
  <dcterms:modified xsi:type="dcterms:W3CDTF">2011-09-18T10:21:48Z</dcterms:modified>
</cp:coreProperties>
</file>