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3E549-E592-4739-80BA-7627642F501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FEBBB-7A22-4034-9204-90097718E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815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FEBBB-7A22-4034-9204-90097718EBE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40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348880"/>
            <a:ext cx="4419600" cy="18859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речи</a:t>
            </a:r>
            <a:br>
              <a:rPr lang="ru-RU" dirty="0" smtClean="0"/>
            </a:br>
            <a:r>
              <a:rPr lang="ru-RU" dirty="0" smtClean="0"/>
              <a:t>Восстановление деформированного текста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4581128"/>
            <a:ext cx="2160240" cy="108012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Русский язык</a:t>
            </a:r>
          </a:p>
          <a:p>
            <a:pPr algn="l"/>
            <a:r>
              <a:rPr lang="ru-RU" dirty="0" smtClean="0"/>
              <a:t>3 класс</a:t>
            </a:r>
          </a:p>
          <a:p>
            <a:pPr algn="l"/>
            <a:r>
              <a:rPr lang="ru-RU" dirty="0" err="1" smtClean="0"/>
              <a:t>Эйтинеер</a:t>
            </a:r>
            <a:r>
              <a:rPr lang="ru-RU" dirty="0" smtClean="0"/>
              <a:t> О.В.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7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Вместо шубки лишь иголки.</a:t>
            </a:r>
          </a:p>
          <a:p>
            <a:pPr marL="0" indent="0">
              <a:buNone/>
            </a:pPr>
            <a:r>
              <a:rPr lang="ru-RU" dirty="0" smtClean="0"/>
              <a:t>    Не </a:t>
            </a:r>
            <a:r>
              <a:rPr lang="ru-RU" dirty="0"/>
              <a:t>страшны ему и волки.</a:t>
            </a:r>
          </a:p>
          <a:p>
            <a:pPr marL="0" indent="0">
              <a:buNone/>
            </a:pPr>
            <a:r>
              <a:rPr lang="ru-RU" dirty="0" smtClean="0"/>
              <a:t>    Колкий </a:t>
            </a:r>
            <a:r>
              <a:rPr lang="ru-RU" dirty="0"/>
              <a:t>шар, не видно ножек,</a:t>
            </a:r>
          </a:p>
          <a:p>
            <a:pPr marL="0" indent="0">
              <a:buNone/>
            </a:pPr>
            <a:r>
              <a:rPr lang="ru-RU" dirty="0" smtClean="0"/>
              <a:t>    Звать </a:t>
            </a:r>
            <a:r>
              <a:rPr lang="ru-RU" dirty="0"/>
              <a:t>его конечно...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                                 Ёжик.</a:t>
            </a:r>
          </a:p>
          <a:p>
            <a:endParaRPr lang="ru-RU" dirty="0"/>
          </a:p>
        </p:txBody>
      </p:sp>
      <p:pic>
        <p:nvPicPr>
          <p:cNvPr id="1026" name="Picture 2" descr="https://avatars.mds.yandex.net/get-zen_doc/236854/pub_5d0142779511bd00afb52625_5d0142a7b5c03900ad01b2bc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77072"/>
            <a:ext cx="3878624" cy="24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60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Заботливая мама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(У)крыл..</a:t>
            </a:r>
            <a:r>
              <a:rPr lang="ru-RU" dirty="0" err="1" smtClean="0"/>
              <a:t>ца</a:t>
            </a:r>
            <a:r>
              <a:rPr lang="ru-RU" dirty="0" smtClean="0"/>
              <a:t> Алёша </a:t>
            </a:r>
            <a:r>
              <a:rPr lang="ru-RU" dirty="0"/>
              <a:t>увидел </a:t>
            </a:r>
            <a:r>
              <a:rPr lang="ru-RU" dirty="0" err="1" smtClean="0"/>
              <a:t>ёж..ка</a:t>
            </a:r>
            <a:r>
              <a:rPr lang="ru-RU" dirty="0" smtClean="0"/>
              <a:t> </a:t>
            </a:r>
            <a:r>
              <a:rPr lang="ru-RU" dirty="0" err="1" smtClean="0"/>
              <a:t>мал..чик</a:t>
            </a:r>
            <a:r>
              <a:rPr lang="ru-RU" dirty="0" smtClean="0"/>
              <a:t> </a:t>
            </a:r>
            <a:r>
              <a:rPr lang="ru-RU" dirty="0"/>
              <a:t>взял </a:t>
            </a:r>
            <a:r>
              <a:rPr lang="ru-RU" dirty="0" err="1" smtClean="0"/>
              <a:t>ёж..ка</a:t>
            </a:r>
            <a:r>
              <a:rPr lang="ru-RU" dirty="0" smtClean="0"/>
              <a:t> (в)руки и </a:t>
            </a:r>
            <a:r>
              <a:rPr lang="ru-RU" dirty="0" err="1" smtClean="0"/>
              <a:t>п..гладил</a:t>
            </a:r>
            <a:r>
              <a:rPr lang="ru-RU" dirty="0" smtClean="0"/>
              <a:t> (по)</a:t>
            </a:r>
            <a:r>
              <a:rPr lang="ru-RU" dirty="0" err="1" smtClean="0"/>
              <a:t>мя</a:t>
            </a:r>
            <a:r>
              <a:rPr lang="ru-RU" dirty="0" smtClean="0"/>
              <a:t>..ким </a:t>
            </a:r>
            <a:r>
              <a:rPr lang="ru-RU" dirty="0"/>
              <a:t>иголкам </a:t>
            </a:r>
            <a:r>
              <a:rPr lang="ru-RU" dirty="0" err="1" smtClean="0"/>
              <a:t>ёж..к</a:t>
            </a:r>
            <a:r>
              <a:rPr lang="ru-RU" dirty="0" smtClean="0"/>
              <a:t> (не)испугался и (не)</a:t>
            </a:r>
            <a:r>
              <a:rPr lang="ru-RU" dirty="0" err="1" smtClean="0"/>
              <a:t>св</a:t>
            </a:r>
            <a:r>
              <a:rPr lang="ru-RU" dirty="0" smtClean="0"/>
              <a:t>..</a:t>
            </a:r>
            <a:r>
              <a:rPr lang="ru-RU" dirty="0" err="1" smtClean="0"/>
              <a:t>рнулся</a:t>
            </a:r>
            <a:r>
              <a:rPr lang="ru-RU" dirty="0" smtClean="0"/>
              <a:t> </a:t>
            </a:r>
            <a:r>
              <a:rPr lang="ru-RU" dirty="0" err="1" smtClean="0"/>
              <a:t>клу</a:t>
            </a:r>
            <a:r>
              <a:rPr lang="ru-RU" dirty="0" smtClean="0"/>
              <a:t>..ком </a:t>
            </a:r>
            <a:r>
              <a:rPr lang="ru-RU" dirty="0"/>
              <a:t>бабушка угостила </a:t>
            </a:r>
            <a:r>
              <a:rPr lang="ru-RU" dirty="0" err="1" smtClean="0"/>
              <a:t>зв</a:t>
            </a:r>
            <a:r>
              <a:rPr lang="ru-RU" dirty="0" smtClean="0"/>
              <a:t>..</a:t>
            </a:r>
            <a:r>
              <a:rPr lang="ru-RU" dirty="0" err="1" smtClean="0"/>
              <a:t>рька</a:t>
            </a:r>
            <a:r>
              <a:rPr lang="ru-RU" dirty="0" smtClean="0"/>
              <a:t> </a:t>
            </a:r>
            <a:r>
              <a:rPr lang="ru-RU" dirty="0" err="1" smtClean="0"/>
              <a:t>м..л..ком</a:t>
            </a:r>
            <a:r>
              <a:rPr lang="ru-RU" dirty="0" smtClean="0"/>
              <a:t> </a:t>
            </a:r>
            <a:r>
              <a:rPr lang="ru-RU" dirty="0" err="1" smtClean="0"/>
              <a:t>веч</a:t>
            </a:r>
            <a:r>
              <a:rPr lang="ru-RU" smtClean="0"/>
              <a:t>..ром </a:t>
            </a:r>
            <a:r>
              <a:rPr lang="ru-RU" dirty="0" smtClean="0"/>
              <a:t>Алёша </a:t>
            </a:r>
            <a:r>
              <a:rPr lang="ru-RU" dirty="0"/>
              <a:t>увидел ежиху с </a:t>
            </a:r>
            <a:r>
              <a:rPr lang="ru-RU" dirty="0" smtClean="0"/>
              <a:t>мал..</a:t>
            </a:r>
            <a:r>
              <a:rPr lang="ru-RU" dirty="0" err="1" smtClean="0"/>
              <a:t>нькими</a:t>
            </a:r>
            <a:r>
              <a:rPr lang="ru-RU" dirty="0" smtClean="0"/>
              <a:t> ёж..</a:t>
            </a:r>
            <a:r>
              <a:rPr lang="ru-RU" dirty="0" err="1" smtClean="0"/>
              <a:t>ками</a:t>
            </a:r>
            <a:r>
              <a:rPr lang="ru-RU" dirty="0" smtClean="0"/>
              <a:t> </a:t>
            </a:r>
            <a:r>
              <a:rPr lang="ru-RU" dirty="0"/>
              <a:t>она принюхивалась </a:t>
            </a:r>
            <a:r>
              <a:rPr lang="ru-RU" dirty="0" smtClean="0"/>
              <a:t>и тревожно в..</a:t>
            </a:r>
            <a:r>
              <a:rPr lang="ru-RU" dirty="0" err="1" smtClean="0"/>
              <a:t>дила</a:t>
            </a:r>
            <a:r>
              <a:rPr lang="ru-RU" dirty="0" smtClean="0"/>
              <a:t> </a:t>
            </a:r>
            <a:r>
              <a:rPr lang="ru-RU" dirty="0" err="1" smtClean="0"/>
              <a:t>мордоч</a:t>
            </a:r>
            <a:r>
              <a:rPr lang="ru-RU" dirty="0" smtClean="0"/>
              <a:t>..кой (по)</a:t>
            </a:r>
            <a:r>
              <a:rPr lang="ru-RU" dirty="0" err="1" smtClean="0"/>
              <a:t>ст</a:t>
            </a:r>
            <a:r>
              <a:rPr lang="ru-RU" dirty="0" smtClean="0"/>
              <a:t>..</a:t>
            </a:r>
            <a:r>
              <a:rPr lang="ru-RU" dirty="0" err="1" smtClean="0"/>
              <a:t>р..нам</a:t>
            </a:r>
            <a:r>
              <a:rPr lang="ru-RU" dirty="0" smtClean="0"/>
              <a:t> </a:t>
            </a:r>
            <a:r>
              <a:rPr lang="ru-RU" dirty="0"/>
              <a:t>мать искала </a:t>
            </a:r>
            <a:r>
              <a:rPr lang="ru-RU" dirty="0" smtClean="0"/>
              <a:t>м..</a:t>
            </a:r>
            <a:r>
              <a:rPr lang="ru-RU" dirty="0" err="1" smtClean="0"/>
              <a:t>лыша</a:t>
            </a:r>
            <a:r>
              <a:rPr lang="ru-RU" dirty="0" smtClean="0"/>
              <a:t> Алёша принёс </a:t>
            </a:r>
            <a:r>
              <a:rPr lang="ru-RU" dirty="0" err="1" smtClean="0"/>
              <a:t>ёж..ка</a:t>
            </a:r>
            <a:r>
              <a:rPr lang="ru-RU" dirty="0" smtClean="0"/>
              <a:t> и бережно (о)пустил (на)землю </a:t>
            </a:r>
            <a:r>
              <a:rPr lang="ru-RU" dirty="0"/>
              <a:t>мать обнюхала </a:t>
            </a:r>
            <a:r>
              <a:rPr lang="ru-RU" dirty="0" smtClean="0"/>
              <a:t>м..</a:t>
            </a:r>
            <a:r>
              <a:rPr lang="ru-RU" dirty="0" err="1" smtClean="0"/>
              <a:t>лыша</a:t>
            </a:r>
            <a:r>
              <a:rPr lang="ru-RU" dirty="0" smtClean="0"/>
              <a:t> </a:t>
            </a:r>
            <a:r>
              <a:rPr lang="ru-RU" dirty="0"/>
              <a:t>и устремилась </a:t>
            </a:r>
            <a:r>
              <a:rPr lang="ru-RU" dirty="0" smtClean="0"/>
              <a:t>(в)кусты </a:t>
            </a:r>
            <a:r>
              <a:rPr lang="ru-RU" dirty="0"/>
              <a:t>за ежихой </a:t>
            </a:r>
            <a:r>
              <a:rPr lang="ru-RU" dirty="0" err="1" smtClean="0"/>
              <a:t>п..катились</a:t>
            </a:r>
            <a:r>
              <a:rPr lang="ru-RU" dirty="0" smtClean="0"/>
              <a:t> </a:t>
            </a:r>
            <a:r>
              <a:rPr lang="ru-RU" dirty="0"/>
              <a:t>ежата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58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Words>42</Words>
  <Application>Microsoft Office PowerPoint</Application>
  <PresentationFormat>Экран 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Паркет</vt:lpstr>
      <vt:lpstr>Развитие речи Восстановление деформированного текста</vt:lpstr>
      <vt:lpstr>Отгадай загадку</vt:lpstr>
      <vt:lpstr>Заботливая мама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Восстановление деформированного текста</dc:title>
  <dc:creator>User</dc:creator>
  <cp:lastModifiedBy>User</cp:lastModifiedBy>
  <cp:revision>1</cp:revision>
  <dcterms:created xsi:type="dcterms:W3CDTF">2020-04-09T09:57:33Z</dcterms:created>
  <dcterms:modified xsi:type="dcterms:W3CDTF">2020-04-09T10:07:49Z</dcterms:modified>
</cp:coreProperties>
</file>