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B1AE-E930-4B8B-A6DC-7319597263F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7C3413D-7935-42F8-9FB4-21532B23F7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B1AE-E930-4B8B-A6DC-7319597263F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413D-7935-42F8-9FB4-21532B23F7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B1AE-E930-4B8B-A6DC-7319597263F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413D-7935-42F8-9FB4-21532B23F7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B1AE-E930-4B8B-A6DC-7319597263F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7C3413D-7935-42F8-9FB4-21532B23F7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B1AE-E930-4B8B-A6DC-7319597263F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413D-7935-42F8-9FB4-21532B23F7E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B1AE-E930-4B8B-A6DC-7319597263F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413D-7935-42F8-9FB4-21532B23F7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B1AE-E930-4B8B-A6DC-7319597263F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7C3413D-7935-42F8-9FB4-21532B23F7E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B1AE-E930-4B8B-A6DC-7319597263F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413D-7935-42F8-9FB4-21532B23F7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B1AE-E930-4B8B-A6DC-7319597263F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413D-7935-42F8-9FB4-21532B23F7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B1AE-E930-4B8B-A6DC-7319597263F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413D-7935-42F8-9FB4-21532B23F7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B1AE-E930-4B8B-A6DC-7319597263F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413D-7935-42F8-9FB4-21532B23F7E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ACAB1AE-E930-4B8B-A6DC-7319597263F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7C3413D-7935-42F8-9FB4-21532B23F7E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76672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/>
              <a:t>Развиваем мелкую моторику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861" y="1672422"/>
            <a:ext cx="6995643" cy="417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611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4664"/>
            <a:ext cx="8126956" cy="5771182"/>
          </a:xfrm>
        </p:spPr>
      </p:pic>
    </p:spTree>
    <p:extLst>
      <p:ext uri="{BB962C8B-B14F-4D97-AF65-F5344CB8AC3E}">
        <p14:creationId xmlns:p14="http://schemas.microsoft.com/office/powerpoint/2010/main" val="2256114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8"/>
            <a:ext cx="8218189" cy="6163642"/>
          </a:xfrm>
        </p:spPr>
      </p:pic>
    </p:spTree>
    <p:extLst>
      <p:ext uri="{BB962C8B-B14F-4D97-AF65-F5344CB8AC3E}">
        <p14:creationId xmlns:p14="http://schemas.microsoft.com/office/powerpoint/2010/main" val="76012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69" y="312528"/>
            <a:ext cx="8122179" cy="6091634"/>
          </a:xfrm>
        </p:spPr>
      </p:pic>
    </p:spTree>
    <p:extLst>
      <p:ext uri="{BB962C8B-B14F-4D97-AF65-F5344CB8AC3E}">
        <p14:creationId xmlns:p14="http://schemas.microsoft.com/office/powerpoint/2010/main" val="2379307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99" y="186514"/>
            <a:ext cx="8163741" cy="6122806"/>
          </a:xfrm>
        </p:spPr>
      </p:pic>
    </p:spTree>
    <p:extLst>
      <p:ext uri="{BB962C8B-B14F-4D97-AF65-F5344CB8AC3E}">
        <p14:creationId xmlns:p14="http://schemas.microsoft.com/office/powerpoint/2010/main" val="3665311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48680"/>
            <a:ext cx="8553537" cy="5531445"/>
          </a:xfrm>
        </p:spPr>
      </p:pic>
    </p:spTree>
    <p:extLst>
      <p:ext uri="{BB962C8B-B14F-4D97-AF65-F5344CB8AC3E}">
        <p14:creationId xmlns:p14="http://schemas.microsoft.com/office/powerpoint/2010/main" val="4261031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6672"/>
            <a:ext cx="8211746" cy="6158810"/>
          </a:xfrm>
        </p:spPr>
      </p:pic>
    </p:spTree>
    <p:extLst>
      <p:ext uri="{BB962C8B-B14F-4D97-AF65-F5344CB8AC3E}">
        <p14:creationId xmlns:p14="http://schemas.microsoft.com/office/powerpoint/2010/main" val="9026774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</TotalTime>
  <Words>3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Развиваем мелкую моторику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Развиваем мелкую моторику</dc:title>
  <dc:creator>Askandar</dc:creator>
  <cp:lastModifiedBy>Askandar</cp:lastModifiedBy>
  <cp:revision>2</cp:revision>
  <dcterms:created xsi:type="dcterms:W3CDTF">2020-04-09T11:54:38Z</dcterms:created>
  <dcterms:modified xsi:type="dcterms:W3CDTF">2020-04-09T12:02:19Z</dcterms:modified>
</cp:coreProperties>
</file>