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DB3228D-8504-4666-BB0C-E152E207916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F738B4B-95AA-4D82-95E1-51FC7819538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" y="1357298"/>
            <a:ext cx="914400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РАЗВИВАЮЩИЕ ИГРЫ </a:t>
            </a:r>
          </a:p>
          <a:p>
            <a:pPr algn="ctr"/>
            <a:endParaRPr lang="ru-RU" sz="4400" b="1" cap="none" spc="0" dirty="0" smtClean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4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ДЛЯ ДЕТЕЙ МЛАДШЕГО</a:t>
            </a:r>
          </a:p>
          <a:p>
            <a:pPr algn="ctr"/>
            <a:r>
              <a:rPr lang="ru-RU" sz="4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ДОШКОЛЬНОГО ВОЗРАСТА</a:t>
            </a:r>
            <a:endParaRPr lang="ru-RU" sz="44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cover3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636"/>
            <a:ext cx="1500198" cy="1500198"/>
          </a:xfrm>
          <a:prstGeom prst="rect">
            <a:avLst/>
          </a:prstGeom>
        </p:spPr>
      </p:pic>
      <p:pic>
        <p:nvPicPr>
          <p:cNvPr id="8" name="Рисунок 7" descr="2395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5000636"/>
            <a:ext cx="1071570" cy="1506895"/>
          </a:xfrm>
          <a:prstGeom prst="rect">
            <a:avLst/>
          </a:prstGeom>
        </p:spPr>
      </p:pic>
      <p:pic>
        <p:nvPicPr>
          <p:cNvPr id="9" name="Рисунок 8" descr="c63f446e140134a4e72cced08dd875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5000636"/>
            <a:ext cx="2143140" cy="1475501"/>
          </a:xfrm>
          <a:prstGeom prst="rect">
            <a:avLst/>
          </a:prstGeom>
        </p:spPr>
      </p:pic>
      <p:pic>
        <p:nvPicPr>
          <p:cNvPr id="10" name="Рисунок 9" descr="106377278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5072074"/>
            <a:ext cx="1891188" cy="135732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99032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Планшетики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малышок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8053" y="1571612"/>
            <a:ext cx="53479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от 3х лет</a:t>
            </a:r>
          </a:p>
          <a:p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Развивает слуховое восприятие, закрепляет</a:t>
            </a:r>
          </a:p>
          <a:p>
            <a:r>
              <a:rPr lang="ru-RU" dirty="0" smtClean="0"/>
              <a:t>навык счета, знания цветов; расширяет</a:t>
            </a:r>
          </a:p>
          <a:p>
            <a:r>
              <a:rPr lang="ru-RU" dirty="0" smtClean="0"/>
              <a:t> представления о жизни животных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4071942"/>
            <a:ext cx="51443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от 4х лет</a:t>
            </a:r>
          </a:p>
          <a:p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Способствует запоминанию и узнаванию</a:t>
            </a:r>
          </a:p>
          <a:p>
            <a:r>
              <a:rPr lang="ru-RU" dirty="0" smtClean="0"/>
              <a:t>букв, цифр и геометрических фигур; </a:t>
            </a:r>
          </a:p>
          <a:p>
            <a:r>
              <a:rPr lang="ru-RU" dirty="0" smtClean="0"/>
              <a:t>развивает слуховое восприятие.</a:t>
            </a:r>
            <a:endParaRPr lang="ru-RU" dirty="0"/>
          </a:p>
        </p:txBody>
      </p:sp>
      <p:pic>
        <p:nvPicPr>
          <p:cNvPr id="16386" name="Picture 2" descr="https://mytoysgroup.scene7.com/is/image/myToys/ext/3942381-01.jpg$x$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994" y="1357313"/>
            <a:ext cx="2036762" cy="2036762"/>
          </a:xfrm>
          <a:prstGeom prst="rect">
            <a:avLst/>
          </a:prstGeom>
          <a:noFill/>
        </p:spPr>
      </p:pic>
      <p:pic>
        <p:nvPicPr>
          <p:cNvPr id="16388" name="Picture 4" descr="https://zakroma.by/images/59fb09575eacd_pervye-uroki-planshetik-malyshok-art-97854900027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857628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s://images.satom.ru/i3/firms/28/5501/5501295/pic_c69addc7c5a6063_1024x30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2571768" cy="25717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28992" y="571480"/>
            <a:ext cx="53735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5-6 лет</a:t>
            </a:r>
          </a:p>
          <a:p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Развитие слухового восприятия, памяти,</a:t>
            </a:r>
          </a:p>
          <a:p>
            <a:r>
              <a:rPr lang="ru-RU" dirty="0"/>
              <a:t>в</a:t>
            </a:r>
            <a:r>
              <a:rPr lang="ru-RU" dirty="0" smtClean="0"/>
              <a:t>нимания; обогащение словарного запаса,</a:t>
            </a:r>
          </a:p>
          <a:p>
            <a:r>
              <a:rPr lang="ru-RU" dirty="0" smtClean="0"/>
              <a:t> эрудиции</a:t>
            </a:r>
            <a:endParaRPr lang="ru-RU" dirty="0"/>
          </a:p>
        </p:txBody>
      </p:sp>
      <p:pic>
        <p:nvPicPr>
          <p:cNvPr id="9" name="Рисунок 8" descr="cover3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429000"/>
            <a:ext cx="2000264" cy="2000264"/>
          </a:xfrm>
          <a:prstGeom prst="rect">
            <a:avLst/>
          </a:prstGeom>
        </p:spPr>
      </p:pic>
      <p:pic>
        <p:nvPicPr>
          <p:cNvPr id="10" name="Рисунок 9" descr="qhEVPLYtRz5SqiM0LpQ4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4714884"/>
            <a:ext cx="2714644" cy="20359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71868" y="3500438"/>
            <a:ext cx="55338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от 4 лет</a:t>
            </a:r>
          </a:p>
          <a:p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Обогащение словарного запаса, развивает</a:t>
            </a:r>
          </a:p>
          <a:p>
            <a:pPr>
              <a:buFontTx/>
              <a:buChar char="-"/>
            </a:pPr>
            <a:r>
              <a:rPr lang="ru-RU" dirty="0" smtClean="0"/>
              <a:t>Фантазию и мыслительные процессы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ozon-st.cdn.ngenix.net/multimedia/100368587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643314"/>
            <a:ext cx="2857520" cy="27146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8992" y="4000504"/>
            <a:ext cx="49391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4-5 лет</a:t>
            </a:r>
          </a:p>
          <a:p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Развитие логики, пространственного и </a:t>
            </a:r>
          </a:p>
          <a:p>
            <a:r>
              <a:rPr lang="ru-RU" dirty="0" smtClean="0"/>
              <a:t>стратегического мышления,   внимания,</a:t>
            </a:r>
          </a:p>
          <a:p>
            <a:r>
              <a:rPr lang="ru-RU" dirty="0" smtClean="0"/>
              <a:t> памяти</a:t>
            </a:r>
            <a:endParaRPr lang="ru-RU" dirty="0"/>
          </a:p>
        </p:txBody>
      </p:sp>
      <p:pic>
        <p:nvPicPr>
          <p:cNvPr id="6" name="Рисунок 5" descr="10637727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71480"/>
            <a:ext cx="3643306" cy="26148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6248" y="928670"/>
            <a:ext cx="37032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4 лет</a:t>
            </a:r>
          </a:p>
          <a:p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Развитие пространственного</a:t>
            </a:r>
          </a:p>
          <a:p>
            <a:r>
              <a:rPr lang="ru-RU" dirty="0" smtClean="0"/>
              <a:t> мышления, логики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Руммикуб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88842.9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2500329" cy="2507504"/>
          </a:xfrm>
        </p:spPr>
      </p:pic>
      <p:pic>
        <p:nvPicPr>
          <p:cNvPr id="5" name="Рисунок 4" descr="lifestyleltd-rummikub-start-right-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3857628"/>
            <a:ext cx="3714776" cy="2741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4678" y="1428736"/>
            <a:ext cx="59362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4-5 лет</a:t>
            </a:r>
          </a:p>
          <a:p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Изучение цифр, цветов и геометрических</a:t>
            </a:r>
          </a:p>
          <a:p>
            <a:r>
              <a:rPr lang="ru-RU" dirty="0" smtClean="0"/>
              <a:t> фигур; формирование и расформирование</a:t>
            </a:r>
          </a:p>
          <a:p>
            <a:r>
              <a:rPr lang="ru-RU" dirty="0" smtClean="0"/>
              <a:t> групп по принципу домино; учит располагать</a:t>
            </a:r>
          </a:p>
          <a:p>
            <a:r>
              <a:rPr lang="ru-RU" dirty="0"/>
              <a:t>ч</a:t>
            </a:r>
            <a:r>
              <a:rPr lang="ru-RU" dirty="0" smtClean="0"/>
              <a:t>исла в порядке возрастания; развитие внимания</a:t>
            </a:r>
          </a:p>
          <a:p>
            <a:r>
              <a:rPr lang="ru-RU" dirty="0" smtClean="0"/>
              <a:t> и мышления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Колорама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c63f446e140134a4e72cced08dd8757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71612"/>
            <a:ext cx="3320375" cy="2286001"/>
          </a:xfrm>
        </p:spPr>
      </p:pic>
      <p:pic>
        <p:nvPicPr>
          <p:cNvPr id="5" name="Рисунок 4" descr="596c9c79bd36c01d3407a9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4071942"/>
            <a:ext cx="3357586" cy="2518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6248" y="1857364"/>
            <a:ext cx="44951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3-6 лет</a:t>
            </a:r>
          </a:p>
          <a:p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Помогает выучить цвета и </a:t>
            </a:r>
          </a:p>
          <a:p>
            <a:r>
              <a:rPr lang="ru-RU" dirty="0" smtClean="0"/>
              <a:t>геометрические формы; тренирует </a:t>
            </a:r>
          </a:p>
          <a:p>
            <a:r>
              <a:rPr lang="ru-RU" dirty="0"/>
              <a:t>в</a:t>
            </a:r>
            <a:r>
              <a:rPr lang="ru-RU" dirty="0" smtClean="0"/>
              <a:t>нимание и логическое мышление.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81742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b="1" cap="none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Соображарий</a:t>
            </a:r>
            <a:r>
              <a:rPr lang="ru-RU" sz="40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b="1" cap="none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джуниор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143116"/>
            <a:ext cx="3500446" cy="3500446"/>
          </a:xfrm>
        </p:spPr>
      </p:pic>
      <p:sp>
        <p:nvSpPr>
          <p:cNvPr id="7" name="TextBox 6"/>
          <p:cNvSpPr txBox="1"/>
          <p:nvPr/>
        </p:nvSpPr>
        <p:spPr>
          <a:xfrm>
            <a:off x="4500562" y="2500306"/>
            <a:ext cx="45432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5-6 лет</a:t>
            </a:r>
          </a:p>
          <a:p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Способствует запоминанию и </a:t>
            </a:r>
          </a:p>
          <a:p>
            <a:r>
              <a:rPr lang="ru-RU" dirty="0"/>
              <a:t>у</a:t>
            </a:r>
            <a:r>
              <a:rPr lang="ru-RU" dirty="0" smtClean="0"/>
              <a:t>знаванию букв, учит </a:t>
            </a:r>
            <a:r>
              <a:rPr lang="ru-RU" dirty="0" err="1" smtClean="0"/>
              <a:t>звуко</a:t>
            </a:r>
            <a:r>
              <a:rPr lang="ru-RU" dirty="0" smtClean="0"/>
              <a:t>-</a:t>
            </a:r>
          </a:p>
          <a:p>
            <a:r>
              <a:rPr lang="ru-RU" dirty="0" smtClean="0"/>
              <a:t>буквенному анализу, развитию</a:t>
            </a:r>
          </a:p>
          <a:p>
            <a:r>
              <a:rPr lang="ru-RU" dirty="0" smtClean="0"/>
              <a:t>внимания, мышления и воображения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250</TotalTime>
  <Words>187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Слайд 1</vt:lpstr>
      <vt:lpstr>Планшетики малышок</vt:lpstr>
      <vt:lpstr>Слайд 3</vt:lpstr>
      <vt:lpstr>Слайд 4</vt:lpstr>
      <vt:lpstr>Руммикуб</vt:lpstr>
      <vt:lpstr>Колорама</vt:lpstr>
      <vt:lpstr>Слайд 7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Александра</cp:lastModifiedBy>
  <cp:revision>20</cp:revision>
  <dcterms:created xsi:type="dcterms:W3CDTF">2020-04-09T08:20:02Z</dcterms:created>
  <dcterms:modified xsi:type="dcterms:W3CDTF">2020-04-09T12:30:25Z</dcterms:modified>
</cp:coreProperties>
</file>